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51" r:id="rId1"/>
  </p:sldMasterIdLst>
  <p:notesMasterIdLst>
    <p:notesMasterId r:id="rId10"/>
  </p:notesMasterIdLst>
  <p:sldIdLst>
    <p:sldId id="256" r:id="rId2"/>
    <p:sldId id="257" r:id="rId3"/>
    <p:sldId id="258" r:id="rId4"/>
    <p:sldId id="273" r:id="rId5"/>
    <p:sldId id="261" r:id="rId6"/>
    <p:sldId id="275" r:id="rId7"/>
    <p:sldId id="276" r:id="rId8"/>
    <p:sldId id="277" r:id="rId9"/>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15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a:tcStyle>
        <a:tcBdr/>
        <a:fill>
          <a:solidFill>
            <a:srgbClr val="E9EFF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3"/>
    <p:restoredTop sz="91346"/>
  </p:normalViewPr>
  <p:slideViewPr>
    <p:cSldViewPr snapToGrid="0" snapToObjects="1">
      <p:cViewPr varScale="1">
        <p:scale>
          <a:sx n="68" d="100"/>
          <a:sy n="68" d="100"/>
        </p:scale>
        <p:origin x="127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9" name="Shape 109"/>
          <p:cNvSpPr>
            <a:spLocks noGrp="1" noRot="1" noChangeAspect="1"/>
          </p:cNvSpPr>
          <p:nvPr>
            <p:ph type="sldImg"/>
          </p:nvPr>
        </p:nvSpPr>
        <p:spPr>
          <a:xfrm>
            <a:off x="1143000" y="685800"/>
            <a:ext cx="4572000" cy="3429000"/>
          </a:xfrm>
          <a:prstGeom prst="rect">
            <a:avLst/>
          </a:prstGeom>
        </p:spPr>
        <p:txBody>
          <a:bodyPr/>
          <a:lstStyle/>
          <a:p>
            <a:endParaRPr/>
          </a:p>
        </p:txBody>
      </p:sp>
      <p:sp>
        <p:nvSpPr>
          <p:cNvPr id="110" name="Shape 11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214361360"/>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naturalist.org/projects/city-nature-challenge-l-a-vs-s-f"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www.inaturalist.org/projects/city-nature-challenge-2017" TargetMode="External"/><Relationship Id="rId4" Type="http://schemas.openxmlformats.org/officeDocument/2006/relationships/hyperlink" Target="https://www.inaturalist.org/projects/city-nature-challenge-s-f-vs-l-a"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120"/>
          <p:cNvSpPr>
            <a:spLocks noGrp="1" noRot="1" noChangeAspect="1"/>
          </p:cNvSpPr>
          <p:nvPr>
            <p:ph type="sldImg"/>
          </p:nvPr>
        </p:nvSpPr>
        <p:spPr>
          <a:prstGeom prst="rect">
            <a:avLst/>
          </a:prstGeom>
        </p:spPr>
        <p:txBody>
          <a:bodyPr/>
          <a:lstStyle/>
          <a:p>
            <a:endParaRPr/>
          </a:p>
        </p:txBody>
      </p:sp>
      <p:sp>
        <p:nvSpPr>
          <p:cNvPr id="121" name="Shape 121"/>
          <p:cNvSpPr>
            <a:spLocks noGrp="1"/>
          </p:cNvSpPr>
          <p:nvPr>
            <p:ph type="body" sz="quarter" idx="1"/>
          </p:nvPr>
        </p:nvSpPr>
        <p:spPr>
          <a:prstGeom prst="rect">
            <a:avLst/>
          </a:prstGeom>
        </p:spPr>
        <p:txBody>
          <a:bodyPr/>
          <a:lstStyle/>
          <a:p>
            <a:pPr>
              <a:defRPr b="1"/>
            </a:pPr>
            <a:r>
              <a:rPr dirty="0"/>
              <a:t>How it got Started</a:t>
            </a:r>
          </a:p>
          <a:p>
            <a:r>
              <a:rPr dirty="0"/>
              <a:t>Started in 2016 for the first-ever Citizen Science Day, the citizen science teams at NHMLA and CAS dreamed up the City Nature Challenge as a fun way to capitalize on their home cities’ friendly rivalry and hold a citizen science event around urban biodiversity. The first City Nature Challenge was an eight-day competition between </a:t>
            </a:r>
            <a:r>
              <a:rPr u="sng" dirty="0">
                <a:solidFill>
                  <a:srgbClr val="0563C1"/>
                </a:solidFill>
                <a:uFill>
                  <a:solidFill>
                    <a:srgbClr val="0563C1"/>
                  </a:solidFill>
                </a:uFill>
                <a:hlinkClick r:id="rId3"/>
              </a:rPr>
              <a:t>Los Angeles</a:t>
            </a:r>
            <a:r>
              <a:rPr dirty="0"/>
              <a:t> and </a:t>
            </a:r>
            <a:r>
              <a:rPr u="sng" dirty="0">
                <a:solidFill>
                  <a:srgbClr val="0563C1"/>
                </a:solidFill>
                <a:uFill>
                  <a:solidFill>
                    <a:srgbClr val="0563C1"/>
                  </a:solidFill>
                </a:uFill>
                <a:hlinkClick r:id="rId4"/>
              </a:rPr>
              <a:t>San</a:t>
            </a:r>
            <a:r>
              <a:rPr dirty="0"/>
              <a:t> </a:t>
            </a:r>
            <a:r>
              <a:rPr u="sng" dirty="0">
                <a:solidFill>
                  <a:srgbClr val="0563C1"/>
                </a:solidFill>
                <a:uFill>
                  <a:solidFill>
                    <a:srgbClr val="0563C1"/>
                  </a:solidFill>
                </a:uFill>
                <a:hlinkClick r:id="rId4"/>
              </a:rPr>
              <a:t>Francisco</a:t>
            </a:r>
            <a:r>
              <a:rPr dirty="0"/>
              <a:t>, engaging residents and visitors in documenting nature to better understand urban biodiversity. Over 20,000 observations were made by more than 1000 people in a one-week period, cataloging approximately 1600 species in each location, including new records for both areas. During the 2016 CNC, we heard so much excitement and interest from people in other cities that we decided we couldn’t keep to the fun just to ourselves. In 2017 the City Nature Challenge went </a:t>
            </a:r>
            <a:r>
              <a:rPr u="sng" dirty="0">
                <a:solidFill>
                  <a:srgbClr val="0563C1"/>
                </a:solidFill>
                <a:uFill>
                  <a:solidFill>
                    <a:srgbClr val="0563C1"/>
                  </a:solidFill>
                </a:uFill>
                <a:hlinkClick r:id="rId5"/>
              </a:rPr>
              <a:t>national</a:t>
            </a:r>
            <a:r>
              <a:rPr dirty="0"/>
              <a:t>, and in 2018, the CNC is now an international event!</a:t>
            </a:r>
          </a:p>
        </p:txBody>
      </p:sp>
    </p:spTree>
    <p:extLst>
      <p:ext uri="{BB962C8B-B14F-4D97-AF65-F5344CB8AC3E}">
        <p14:creationId xmlns:p14="http://schemas.microsoft.com/office/powerpoint/2010/main" val="580070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E44A3D-1932-4347-8A3B-DA8AA51BC97E}"/>
              </a:ext>
            </a:extLst>
          </p:cNvPr>
          <p:cNvSpPr>
            <a:spLocks noGrp="1"/>
          </p:cNvSpPr>
          <p:nvPr>
            <p:ph type="ctrTitle"/>
          </p:nvPr>
        </p:nvSpPr>
        <p:spPr>
          <a:xfrm>
            <a:off x="1143000" y="1122363"/>
            <a:ext cx="6858000" cy="2387600"/>
          </a:xfrm>
        </p:spPr>
        <p:txBody>
          <a:bodyPr anchor="b"/>
          <a:lstStyle>
            <a:lvl1pPr algn="ctr">
              <a:defRPr sz="4500"/>
            </a:lvl1pPr>
          </a:lstStyle>
          <a:p>
            <a:r>
              <a:rPr lang="en-GB"/>
              <a:t>Click to edit Master title style</a:t>
            </a:r>
            <a:endParaRPr lang="cs-CZ"/>
          </a:p>
        </p:txBody>
      </p:sp>
      <p:sp>
        <p:nvSpPr>
          <p:cNvPr id="3" name="Subtitle 2">
            <a:extLst>
              <a:ext uri="{FF2B5EF4-FFF2-40B4-BE49-F238E27FC236}">
                <a16:creationId xmlns:a16="http://schemas.microsoft.com/office/drawing/2014/main" xmlns="" id="{625DAE83-29D7-BE4C-B903-A422C08B0A80}"/>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cs-CZ"/>
          </a:p>
        </p:txBody>
      </p:sp>
      <p:sp>
        <p:nvSpPr>
          <p:cNvPr id="4" name="Date Placeholder 3">
            <a:extLst>
              <a:ext uri="{FF2B5EF4-FFF2-40B4-BE49-F238E27FC236}">
                <a16:creationId xmlns:a16="http://schemas.microsoft.com/office/drawing/2014/main" xmlns="" id="{1BB9FB63-A4E7-2E42-9540-A0DA5ED699C5}"/>
              </a:ext>
            </a:extLst>
          </p:cNvPr>
          <p:cNvSpPr>
            <a:spLocks noGrp="1"/>
          </p:cNvSpPr>
          <p:nvPr>
            <p:ph type="dt" sz="half" idx="10"/>
          </p:nvPr>
        </p:nvSpPr>
        <p:spPr/>
        <p:txBody>
          <a:bodyPr/>
          <a:lstStyle/>
          <a:p>
            <a:fld id="{3CB429C2-CEB9-DE4A-9D69-71BD68C0569B}" type="datetimeFigureOut">
              <a:rPr lang="cs-CZ" smtClean="0"/>
              <a:t>22.11.2019</a:t>
            </a:fld>
            <a:endParaRPr lang="cs-CZ"/>
          </a:p>
        </p:txBody>
      </p:sp>
      <p:sp>
        <p:nvSpPr>
          <p:cNvPr id="5" name="Footer Placeholder 4">
            <a:extLst>
              <a:ext uri="{FF2B5EF4-FFF2-40B4-BE49-F238E27FC236}">
                <a16:creationId xmlns:a16="http://schemas.microsoft.com/office/drawing/2014/main" xmlns="" id="{63D88EBA-A08F-FE4D-96D3-34EE1E1D0D79}"/>
              </a:ext>
            </a:extLst>
          </p:cNvPr>
          <p:cNvSpPr>
            <a:spLocks noGrp="1"/>
          </p:cNvSpPr>
          <p:nvPr>
            <p:ph type="ftr" sz="quarter" idx="11"/>
          </p:nvPr>
        </p:nvSpPr>
        <p:spPr/>
        <p:txBody>
          <a:bodyPr/>
          <a:lstStyle/>
          <a:p>
            <a:endParaRPr lang="cs-CZ"/>
          </a:p>
        </p:txBody>
      </p:sp>
      <p:sp>
        <p:nvSpPr>
          <p:cNvPr id="6" name="Slide Number Placeholder 5">
            <a:extLst>
              <a:ext uri="{FF2B5EF4-FFF2-40B4-BE49-F238E27FC236}">
                <a16:creationId xmlns:a16="http://schemas.microsoft.com/office/drawing/2014/main" xmlns="" id="{6AD888A9-0DC3-B745-8FF1-EB6EF8053B3C}"/>
              </a:ext>
            </a:extLst>
          </p:cNvPr>
          <p:cNvSpPr>
            <a:spLocks noGrp="1"/>
          </p:cNvSpPr>
          <p:nvPr>
            <p:ph type="sldNum" sz="quarter" idx="12"/>
          </p:nvPr>
        </p:nvSpPr>
        <p:spPr/>
        <p:txBody>
          <a:bodyPr/>
          <a:lstStyle/>
          <a:p>
            <a:fld id="{86CB4B4D-7CA3-9044-876B-883B54F8677D}" type="slidenum">
              <a:rPr lang="cs-CZ" smtClean="0"/>
              <a:t>‹#›</a:t>
            </a:fld>
            <a:endParaRPr lang="cs-CZ"/>
          </a:p>
        </p:txBody>
      </p:sp>
    </p:spTree>
    <p:extLst>
      <p:ext uri="{BB962C8B-B14F-4D97-AF65-F5344CB8AC3E}">
        <p14:creationId xmlns:p14="http://schemas.microsoft.com/office/powerpoint/2010/main" val="1182415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3BCEF12-C502-464C-9D03-8660B37154D9}"/>
              </a:ext>
            </a:extLst>
          </p:cNvPr>
          <p:cNvSpPr>
            <a:spLocks noGrp="1"/>
          </p:cNvSpPr>
          <p:nvPr>
            <p:ph type="title"/>
          </p:nvPr>
        </p:nvSpPr>
        <p:spPr/>
        <p:txBody>
          <a:bodyPr/>
          <a:lstStyle/>
          <a:p>
            <a:r>
              <a:rPr lang="en-GB"/>
              <a:t>Click to edit Master title style</a:t>
            </a:r>
            <a:endParaRPr lang="cs-CZ"/>
          </a:p>
        </p:txBody>
      </p:sp>
      <p:sp>
        <p:nvSpPr>
          <p:cNvPr id="3" name="Vertical Text Placeholder 2">
            <a:extLst>
              <a:ext uri="{FF2B5EF4-FFF2-40B4-BE49-F238E27FC236}">
                <a16:creationId xmlns:a16="http://schemas.microsoft.com/office/drawing/2014/main" xmlns="" id="{E8580522-42D3-3C4A-A0E4-755AB650BEC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cs-CZ"/>
          </a:p>
        </p:txBody>
      </p:sp>
      <p:sp>
        <p:nvSpPr>
          <p:cNvPr id="4" name="Date Placeholder 3">
            <a:extLst>
              <a:ext uri="{FF2B5EF4-FFF2-40B4-BE49-F238E27FC236}">
                <a16:creationId xmlns:a16="http://schemas.microsoft.com/office/drawing/2014/main" xmlns="" id="{09B388DC-EE3E-AE48-A6D6-68360D167514}"/>
              </a:ext>
            </a:extLst>
          </p:cNvPr>
          <p:cNvSpPr>
            <a:spLocks noGrp="1"/>
          </p:cNvSpPr>
          <p:nvPr>
            <p:ph type="dt" sz="half" idx="10"/>
          </p:nvPr>
        </p:nvSpPr>
        <p:spPr/>
        <p:txBody>
          <a:bodyPr/>
          <a:lstStyle/>
          <a:p>
            <a:fld id="{3CB429C2-CEB9-DE4A-9D69-71BD68C0569B}" type="datetimeFigureOut">
              <a:rPr lang="cs-CZ" smtClean="0"/>
              <a:t>22.11.2019</a:t>
            </a:fld>
            <a:endParaRPr lang="cs-CZ"/>
          </a:p>
        </p:txBody>
      </p:sp>
      <p:sp>
        <p:nvSpPr>
          <p:cNvPr id="5" name="Footer Placeholder 4">
            <a:extLst>
              <a:ext uri="{FF2B5EF4-FFF2-40B4-BE49-F238E27FC236}">
                <a16:creationId xmlns:a16="http://schemas.microsoft.com/office/drawing/2014/main" xmlns="" id="{DF149514-C3F3-EF45-8213-4E04DF9AD3BF}"/>
              </a:ext>
            </a:extLst>
          </p:cNvPr>
          <p:cNvSpPr>
            <a:spLocks noGrp="1"/>
          </p:cNvSpPr>
          <p:nvPr>
            <p:ph type="ftr" sz="quarter" idx="11"/>
          </p:nvPr>
        </p:nvSpPr>
        <p:spPr/>
        <p:txBody>
          <a:bodyPr/>
          <a:lstStyle/>
          <a:p>
            <a:endParaRPr lang="cs-CZ"/>
          </a:p>
        </p:txBody>
      </p:sp>
      <p:sp>
        <p:nvSpPr>
          <p:cNvPr id="6" name="Slide Number Placeholder 5">
            <a:extLst>
              <a:ext uri="{FF2B5EF4-FFF2-40B4-BE49-F238E27FC236}">
                <a16:creationId xmlns:a16="http://schemas.microsoft.com/office/drawing/2014/main" xmlns="" id="{4AD2D742-1346-F74E-BC44-A9816B2138EB}"/>
              </a:ext>
            </a:extLst>
          </p:cNvPr>
          <p:cNvSpPr>
            <a:spLocks noGrp="1"/>
          </p:cNvSpPr>
          <p:nvPr>
            <p:ph type="sldNum" sz="quarter" idx="12"/>
          </p:nvPr>
        </p:nvSpPr>
        <p:spPr/>
        <p:txBody>
          <a:bodyPr/>
          <a:lstStyle/>
          <a:p>
            <a:fld id="{86CB4B4D-7CA3-9044-876B-883B54F8677D}" type="slidenum">
              <a:rPr lang="cs-CZ" smtClean="0"/>
              <a:t>‹#›</a:t>
            </a:fld>
            <a:endParaRPr lang="cs-CZ"/>
          </a:p>
        </p:txBody>
      </p:sp>
    </p:spTree>
    <p:extLst>
      <p:ext uri="{BB962C8B-B14F-4D97-AF65-F5344CB8AC3E}">
        <p14:creationId xmlns:p14="http://schemas.microsoft.com/office/powerpoint/2010/main" val="2606840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148FF30E-15E8-714A-A3DE-C6BDF02061B2}"/>
              </a:ext>
            </a:extLst>
          </p:cNvPr>
          <p:cNvSpPr>
            <a:spLocks noGrp="1"/>
          </p:cNvSpPr>
          <p:nvPr>
            <p:ph type="title" orient="vert"/>
          </p:nvPr>
        </p:nvSpPr>
        <p:spPr>
          <a:xfrm>
            <a:off x="6543675" y="365125"/>
            <a:ext cx="1971675" cy="5811838"/>
          </a:xfrm>
        </p:spPr>
        <p:txBody>
          <a:bodyPr vert="eaVert"/>
          <a:lstStyle/>
          <a:p>
            <a:r>
              <a:rPr lang="en-GB"/>
              <a:t>Click to edit Master title style</a:t>
            </a:r>
            <a:endParaRPr lang="cs-CZ"/>
          </a:p>
        </p:txBody>
      </p:sp>
      <p:sp>
        <p:nvSpPr>
          <p:cNvPr id="3" name="Vertical Text Placeholder 2">
            <a:extLst>
              <a:ext uri="{FF2B5EF4-FFF2-40B4-BE49-F238E27FC236}">
                <a16:creationId xmlns:a16="http://schemas.microsoft.com/office/drawing/2014/main" xmlns="" id="{23947FF0-6F13-C14D-ABBE-BC617E28E234}"/>
              </a:ext>
            </a:extLst>
          </p:cNvPr>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cs-CZ"/>
          </a:p>
        </p:txBody>
      </p:sp>
      <p:sp>
        <p:nvSpPr>
          <p:cNvPr id="4" name="Date Placeholder 3">
            <a:extLst>
              <a:ext uri="{FF2B5EF4-FFF2-40B4-BE49-F238E27FC236}">
                <a16:creationId xmlns:a16="http://schemas.microsoft.com/office/drawing/2014/main" xmlns="" id="{9359E0BB-65D8-304C-BD8C-F93B6BCB9225}"/>
              </a:ext>
            </a:extLst>
          </p:cNvPr>
          <p:cNvSpPr>
            <a:spLocks noGrp="1"/>
          </p:cNvSpPr>
          <p:nvPr>
            <p:ph type="dt" sz="half" idx="10"/>
          </p:nvPr>
        </p:nvSpPr>
        <p:spPr/>
        <p:txBody>
          <a:bodyPr/>
          <a:lstStyle/>
          <a:p>
            <a:fld id="{3CB429C2-CEB9-DE4A-9D69-71BD68C0569B}" type="datetimeFigureOut">
              <a:rPr lang="cs-CZ" smtClean="0"/>
              <a:t>22.11.2019</a:t>
            </a:fld>
            <a:endParaRPr lang="cs-CZ"/>
          </a:p>
        </p:txBody>
      </p:sp>
      <p:sp>
        <p:nvSpPr>
          <p:cNvPr id="5" name="Footer Placeholder 4">
            <a:extLst>
              <a:ext uri="{FF2B5EF4-FFF2-40B4-BE49-F238E27FC236}">
                <a16:creationId xmlns:a16="http://schemas.microsoft.com/office/drawing/2014/main" xmlns="" id="{E219C2B1-058F-8440-9C01-BFE258C8356E}"/>
              </a:ext>
            </a:extLst>
          </p:cNvPr>
          <p:cNvSpPr>
            <a:spLocks noGrp="1"/>
          </p:cNvSpPr>
          <p:nvPr>
            <p:ph type="ftr" sz="quarter" idx="11"/>
          </p:nvPr>
        </p:nvSpPr>
        <p:spPr/>
        <p:txBody>
          <a:bodyPr/>
          <a:lstStyle/>
          <a:p>
            <a:endParaRPr lang="cs-CZ"/>
          </a:p>
        </p:txBody>
      </p:sp>
      <p:sp>
        <p:nvSpPr>
          <p:cNvPr id="6" name="Slide Number Placeholder 5">
            <a:extLst>
              <a:ext uri="{FF2B5EF4-FFF2-40B4-BE49-F238E27FC236}">
                <a16:creationId xmlns:a16="http://schemas.microsoft.com/office/drawing/2014/main" xmlns="" id="{29D9627A-62C6-F446-9929-CDBE623C8D12}"/>
              </a:ext>
            </a:extLst>
          </p:cNvPr>
          <p:cNvSpPr>
            <a:spLocks noGrp="1"/>
          </p:cNvSpPr>
          <p:nvPr>
            <p:ph type="sldNum" sz="quarter" idx="12"/>
          </p:nvPr>
        </p:nvSpPr>
        <p:spPr/>
        <p:txBody>
          <a:bodyPr/>
          <a:lstStyle/>
          <a:p>
            <a:fld id="{86CB4B4D-7CA3-9044-876B-883B54F8677D}" type="slidenum">
              <a:rPr lang="cs-CZ" smtClean="0"/>
              <a:t>‹#›</a:t>
            </a:fld>
            <a:endParaRPr lang="cs-CZ"/>
          </a:p>
        </p:txBody>
      </p:sp>
    </p:spTree>
    <p:extLst>
      <p:ext uri="{BB962C8B-B14F-4D97-AF65-F5344CB8AC3E}">
        <p14:creationId xmlns:p14="http://schemas.microsoft.com/office/powerpoint/2010/main" val="21132827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Content 0">
    <p:spTree>
      <p:nvGrpSpPr>
        <p:cNvPr id="1" name=""/>
        <p:cNvGrpSpPr/>
        <p:nvPr/>
      </p:nvGrpSpPr>
      <p:grpSpPr>
        <a:xfrm>
          <a:off x="0" y="0"/>
          <a:ext cx="0" cy="0"/>
          <a:chOff x="0" y="0"/>
          <a:chExt cx="0" cy="0"/>
        </a:xfrm>
      </p:grpSpPr>
      <p:sp>
        <p:nvSpPr>
          <p:cNvPr id="29" name="Title Text"/>
          <p:cNvSpPr txBox="1">
            <a:spLocks noGrp="1"/>
          </p:cNvSpPr>
          <p:nvPr>
            <p:ph type="title"/>
          </p:nvPr>
        </p:nvSpPr>
        <p:spPr>
          <a:prstGeom prst="rect">
            <a:avLst/>
          </a:prstGeom>
        </p:spPr>
        <p:txBody>
          <a:bodyPr/>
          <a:lstStyle>
            <a:lvl1pPr>
              <a:defRPr>
                <a:solidFill>
                  <a:srgbClr val="FFFFFF"/>
                </a:solidFill>
              </a:defRPr>
            </a:lvl1pPr>
          </a:lstStyle>
          <a:p>
            <a:r>
              <a:t>Title Text</a:t>
            </a:r>
          </a:p>
        </p:txBody>
      </p:sp>
      <p:sp>
        <p:nvSpPr>
          <p:cNvPr id="30" name="Body Level One…"/>
          <p:cNvSpPr txBox="1">
            <a:spLocks noGrp="1"/>
          </p:cNvSpPr>
          <p:nvPr>
            <p:ph type="body" idx="1"/>
          </p:nvPr>
        </p:nvSpPr>
        <p:spPr>
          <a:prstGeom prst="rect">
            <a:avLst/>
          </a:prstGeo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extLst>
      <p:ext uri="{BB962C8B-B14F-4D97-AF65-F5344CB8AC3E}">
        <p14:creationId xmlns:p14="http://schemas.microsoft.com/office/powerpoint/2010/main" val="223662681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A409952-CA1E-814C-BFEF-4E77FEACF87D}"/>
              </a:ext>
            </a:extLst>
          </p:cNvPr>
          <p:cNvSpPr>
            <a:spLocks noGrp="1"/>
          </p:cNvSpPr>
          <p:nvPr>
            <p:ph type="title"/>
          </p:nvPr>
        </p:nvSpPr>
        <p:spPr/>
        <p:txBody>
          <a:bodyPr/>
          <a:lstStyle/>
          <a:p>
            <a:r>
              <a:rPr lang="en-GB"/>
              <a:t>Click to edit Master title style</a:t>
            </a:r>
            <a:endParaRPr lang="cs-CZ"/>
          </a:p>
        </p:txBody>
      </p:sp>
      <p:sp>
        <p:nvSpPr>
          <p:cNvPr id="3" name="Content Placeholder 2">
            <a:extLst>
              <a:ext uri="{FF2B5EF4-FFF2-40B4-BE49-F238E27FC236}">
                <a16:creationId xmlns:a16="http://schemas.microsoft.com/office/drawing/2014/main" xmlns="" id="{94753C9C-3695-5E47-960F-DD6F3A4BF21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cs-CZ"/>
          </a:p>
        </p:txBody>
      </p:sp>
      <p:sp>
        <p:nvSpPr>
          <p:cNvPr id="4" name="Date Placeholder 3">
            <a:extLst>
              <a:ext uri="{FF2B5EF4-FFF2-40B4-BE49-F238E27FC236}">
                <a16:creationId xmlns:a16="http://schemas.microsoft.com/office/drawing/2014/main" xmlns="" id="{2D6F4019-EA6B-3449-8AFA-012ECCA040C2}"/>
              </a:ext>
            </a:extLst>
          </p:cNvPr>
          <p:cNvSpPr>
            <a:spLocks noGrp="1"/>
          </p:cNvSpPr>
          <p:nvPr>
            <p:ph type="dt" sz="half" idx="10"/>
          </p:nvPr>
        </p:nvSpPr>
        <p:spPr/>
        <p:txBody>
          <a:bodyPr/>
          <a:lstStyle/>
          <a:p>
            <a:fld id="{3CB429C2-CEB9-DE4A-9D69-71BD68C0569B}" type="datetimeFigureOut">
              <a:rPr lang="cs-CZ" smtClean="0"/>
              <a:t>22.11.2019</a:t>
            </a:fld>
            <a:endParaRPr lang="cs-CZ"/>
          </a:p>
        </p:txBody>
      </p:sp>
      <p:sp>
        <p:nvSpPr>
          <p:cNvPr id="5" name="Footer Placeholder 4">
            <a:extLst>
              <a:ext uri="{FF2B5EF4-FFF2-40B4-BE49-F238E27FC236}">
                <a16:creationId xmlns:a16="http://schemas.microsoft.com/office/drawing/2014/main" xmlns="" id="{74D3FA70-72B4-A84E-B4B5-0AF7661EF599}"/>
              </a:ext>
            </a:extLst>
          </p:cNvPr>
          <p:cNvSpPr>
            <a:spLocks noGrp="1"/>
          </p:cNvSpPr>
          <p:nvPr>
            <p:ph type="ftr" sz="quarter" idx="11"/>
          </p:nvPr>
        </p:nvSpPr>
        <p:spPr/>
        <p:txBody>
          <a:bodyPr/>
          <a:lstStyle/>
          <a:p>
            <a:endParaRPr lang="cs-CZ"/>
          </a:p>
        </p:txBody>
      </p:sp>
      <p:sp>
        <p:nvSpPr>
          <p:cNvPr id="6" name="Slide Number Placeholder 5">
            <a:extLst>
              <a:ext uri="{FF2B5EF4-FFF2-40B4-BE49-F238E27FC236}">
                <a16:creationId xmlns:a16="http://schemas.microsoft.com/office/drawing/2014/main" xmlns="" id="{85A723FC-00A1-354A-B237-D64DFCF19120}"/>
              </a:ext>
            </a:extLst>
          </p:cNvPr>
          <p:cNvSpPr>
            <a:spLocks noGrp="1"/>
          </p:cNvSpPr>
          <p:nvPr>
            <p:ph type="sldNum" sz="quarter" idx="12"/>
          </p:nvPr>
        </p:nvSpPr>
        <p:spPr/>
        <p:txBody>
          <a:bodyPr/>
          <a:lstStyle/>
          <a:p>
            <a:fld id="{86CB4B4D-7CA3-9044-876B-883B54F8677D}" type="slidenum">
              <a:rPr lang="cs-CZ" smtClean="0"/>
              <a:t>‹#›</a:t>
            </a:fld>
            <a:endParaRPr lang="cs-CZ"/>
          </a:p>
        </p:txBody>
      </p:sp>
    </p:spTree>
    <p:extLst>
      <p:ext uri="{BB962C8B-B14F-4D97-AF65-F5344CB8AC3E}">
        <p14:creationId xmlns:p14="http://schemas.microsoft.com/office/powerpoint/2010/main" val="1443593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B5C4CD-BB09-AC42-8B4D-1CD455617ACC}"/>
              </a:ext>
            </a:extLst>
          </p:cNvPr>
          <p:cNvSpPr>
            <a:spLocks noGrp="1"/>
          </p:cNvSpPr>
          <p:nvPr>
            <p:ph type="title"/>
          </p:nvPr>
        </p:nvSpPr>
        <p:spPr>
          <a:xfrm>
            <a:off x="623888" y="1709739"/>
            <a:ext cx="7886700" cy="2852737"/>
          </a:xfrm>
        </p:spPr>
        <p:txBody>
          <a:bodyPr anchor="b"/>
          <a:lstStyle>
            <a:lvl1pPr>
              <a:defRPr sz="4500"/>
            </a:lvl1pPr>
          </a:lstStyle>
          <a:p>
            <a:r>
              <a:rPr lang="en-GB"/>
              <a:t>Click to edit Master title style</a:t>
            </a:r>
            <a:endParaRPr lang="cs-CZ"/>
          </a:p>
        </p:txBody>
      </p:sp>
      <p:sp>
        <p:nvSpPr>
          <p:cNvPr id="3" name="Text Placeholder 2">
            <a:extLst>
              <a:ext uri="{FF2B5EF4-FFF2-40B4-BE49-F238E27FC236}">
                <a16:creationId xmlns:a16="http://schemas.microsoft.com/office/drawing/2014/main" xmlns="" id="{6B1960D0-6FCC-9B4B-A02F-713E83DBA2A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xmlns="" id="{654497A5-7F6F-354A-946C-07C43D1C4969}"/>
              </a:ext>
            </a:extLst>
          </p:cNvPr>
          <p:cNvSpPr>
            <a:spLocks noGrp="1"/>
          </p:cNvSpPr>
          <p:nvPr>
            <p:ph type="dt" sz="half" idx="10"/>
          </p:nvPr>
        </p:nvSpPr>
        <p:spPr/>
        <p:txBody>
          <a:bodyPr/>
          <a:lstStyle/>
          <a:p>
            <a:fld id="{3CB429C2-CEB9-DE4A-9D69-71BD68C0569B}" type="datetimeFigureOut">
              <a:rPr lang="cs-CZ" smtClean="0"/>
              <a:t>22.11.2019</a:t>
            </a:fld>
            <a:endParaRPr lang="cs-CZ"/>
          </a:p>
        </p:txBody>
      </p:sp>
      <p:sp>
        <p:nvSpPr>
          <p:cNvPr id="5" name="Footer Placeholder 4">
            <a:extLst>
              <a:ext uri="{FF2B5EF4-FFF2-40B4-BE49-F238E27FC236}">
                <a16:creationId xmlns:a16="http://schemas.microsoft.com/office/drawing/2014/main" xmlns="" id="{6C148AE8-9502-2D46-AD68-10662149945D}"/>
              </a:ext>
            </a:extLst>
          </p:cNvPr>
          <p:cNvSpPr>
            <a:spLocks noGrp="1"/>
          </p:cNvSpPr>
          <p:nvPr>
            <p:ph type="ftr" sz="quarter" idx="11"/>
          </p:nvPr>
        </p:nvSpPr>
        <p:spPr/>
        <p:txBody>
          <a:bodyPr/>
          <a:lstStyle/>
          <a:p>
            <a:endParaRPr lang="cs-CZ"/>
          </a:p>
        </p:txBody>
      </p:sp>
      <p:sp>
        <p:nvSpPr>
          <p:cNvPr id="6" name="Slide Number Placeholder 5">
            <a:extLst>
              <a:ext uri="{FF2B5EF4-FFF2-40B4-BE49-F238E27FC236}">
                <a16:creationId xmlns:a16="http://schemas.microsoft.com/office/drawing/2014/main" xmlns="" id="{913C7DA4-BE7E-3747-9761-7E1B44E7E0BE}"/>
              </a:ext>
            </a:extLst>
          </p:cNvPr>
          <p:cNvSpPr>
            <a:spLocks noGrp="1"/>
          </p:cNvSpPr>
          <p:nvPr>
            <p:ph type="sldNum" sz="quarter" idx="12"/>
          </p:nvPr>
        </p:nvSpPr>
        <p:spPr/>
        <p:txBody>
          <a:bodyPr/>
          <a:lstStyle/>
          <a:p>
            <a:fld id="{86CB4B4D-7CA3-9044-876B-883B54F8677D}" type="slidenum">
              <a:rPr lang="cs-CZ" smtClean="0"/>
              <a:t>‹#›</a:t>
            </a:fld>
            <a:endParaRPr lang="cs-CZ"/>
          </a:p>
        </p:txBody>
      </p:sp>
    </p:spTree>
    <p:extLst>
      <p:ext uri="{BB962C8B-B14F-4D97-AF65-F5344CB8AC3E}">
        <p14:creationId xmlns:p14="http://schemas.microsoft.com/office/powerpoint/2010/main" val="2195621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CEB7D9-18F6-7C4F-94BD-CF4E651DBE98}"/>
              </a:ext>
            </a:extLst>
          </p:cNvPr>
          <p:cNvSpPr>
            <a:spLocks noGrp="1"/>
          </p:cNvSpPr>
          <p:nvPr>
            <p:ph type="title"/>
          </p:nvPr>
        </p:nvSpPr>
        <p:spPr/>
        <p:txBody>
          <a:bodyPr/>
          <a:lstStyle/>
          <a:p>
            <a:r>
              <a:rPr lang="en-GB"/>
              <a:t>Click to edit Master title style</a:t>
            </a:r>
            <a:endParaRPr lang="cs-CZ"/>
          </a:p>
        </p:txBody>
      </p:sp>
      <p:sp>
        <p:nvSpPr>
          <p:cNvPr id="3" name="Content Placeholder 2">
            <a:extLst>
              <a:ext uri="{FF2B5EF4-FFF2-40B4-BE49-F238E27FC236}">
                <a16:creationId xmlns:a16="http://schemas.microsoft.com/office/drawing/2014/main" xmlns="" id="{7CCE8565-3116-4646-8502-03CD671AB127}"/>
              </a:ext>
            </a:extLst>
          </p:cNvPr>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cs-CZ"/>
          </a:p>
        </p:txBody>
      </p:sp>
      <p:sp>
        <p:nvSpPr>
          <p:cNvPr id="4" name="Content Placeholder 3">
            <a:extLst>
              <a:ext uri="{FF2B5EF4-FFF2-40B4-BE49-F238E27FC236}">
                <a16:creationId xmlns:a16="http://schemas.microsoft.com/office/drawing/2014/main" xmlns="" id="{690E92D6-8AFA-8643-AE46-A27F98335675}"/>
              </a:ext>
            </a:extLst>
          </p:cNvPr>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cs-CZ"/>
          </a:p>
        </p:txBody>
      </p:sp>
      <p:sp>
        <p:nvSpPr>
          <p:cNvPr id="5" name="Date Placeholder 4">
            <a:extLst>
              <a:ext uri="{FF2B5EF4-FFF2-40B4-BE49-F238E27FC236}">
                <a16:creationId xmlns:a16="http://schemas.microsoft.com/office/drawing/2014/main" xmlns="" id="{EBCA8B48-701E-7E4F-9AD2-608DDB60F389}"/>
              </a:ext>
            </a:extLst>
          </p:cNvPr>
          <p:cNvSpPr>
            <a:spLocks noGrp="1"/>
          </p:cNvSpPr>
          <p:nvPr>
            <p:ph type="dt" sz="half" idx="10"/>
          </p:nvPr>
        </p:nvSpPr>
        <p:spPr/>
        <p:txBody>
          <a:bodyPr/>
          <a:lstStyle/>
          <a:p>
            <a:fld id="{3CB429C2-CEB9-DE4A-9D69-71BD68C0569B}" type="datetimeFigureOut">
              <a:rPr lang="cs-CZ" smtClean="0"/>
              <a:t>22.11.2019</a:t>
            </a:fld>
            <a:endParaRPr lang="cs-CZ"/>
          </a:p>
        </p:txBody>
      </p:sp>
      <p:sp>
        <p:nvSpPr>
          <p:cNvPr id="6" name="Footer Placeholder 5">
            <a:extLst>
              <a:ext uri="{FF2B5EF4-FFF2-40B4-BE49-F238E27FC236}">
                <a16:creationId xmlns:a16="http://schemas.microsoft.com/office/drawing/2014/main" xmlns="" id="{A4C84108-1002-AE43-B590-271DE7C45BF7}"/>
              </a:ext>
            </a:extLst>
          </p:cNvPr>
          <p:cNvSpPr>
            <a:spLocks noGrp="1"/>
          </p:cNvSpPr>
          <p:nvPr>
            <p:ph type="ftr" sz="quarter" idx="11"/>
          </p:nvPr>
        </p:nvSpPr>
        <p:spPr/>
        <p:txBody>
          <a:bodyPr/>
          <a:lstStyle/>
          <a:p>
            <a:endParaRPr lang="cs-CZ"/>
          </a:p>
        </p:txBody>
      </p:sp>
      <p:sp>
        <p:nvSpPr>
          <p:cNvPr id="7" name="Slide Number Placeholder 6">
            <a:extLst>
              <a:ext uri="{FF2B5EF4-FFF2-40B4-BE49-F238E27FC236}">
                <a16:creationId xmlns:a16="http://schemas.microsoft.com/office/drawing/2014/main" xmlns="" id="{E2E41FAB-2B9B-9346-BD16-2F6B16B9B8A2}"/>
              </a:ext>
            </a:extLst>
          </p:cNvPr>
          <p:cNvSpPr>
            <a:spLocks noGrp="1"/>
          </p:cNvSpPr>
          <p:nvPr>
            <p:ph type="sldNum" sz="quarter" idx="12"/>
          </p:nvPr>
        </p:nvSpPr>
        <p:spPr/>
        <p:txBody>
          <a:bodyPr/>
          <a:lstStyle/>
          <a:p>
            <a:fld id="{86CB4B4D-7CA3-9044-876B-883B54F8677D}" type="slidenum">
              <a:rPr lang="cs-CZ" smtClean="0"/>
              <a:t>‹#›</a:t>
            </a:fld>
            <a:endParaRPr lang="cs-CZ"/>
          </a:p>
        </p:txBody>
      </p:sp>
    </p:spTree>
    <p:extLst>
      <p:ext uri="{BB962C8B-B14F-4D97-AF65-F5344CB8AC3E}">
        <p14:creationId xmlns:p14="http://schemas.microsoft.com/office/powerpoint/2010/main" val="2415585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ECB75C-123B-4244-A681-AF25B24B888E}"/>
              </a:ext>
            </a:extLst>
          </p:cNvPr>
          <p:cNvSpPr>
            <a:spLocks noGrp="1"/>
          </p:cNvSpPr>
          <p:nvPr>
            <p:ph type="title"/>
          </p:nvPr>
        </p:nvSpPr>
        <p:spPr>
          <a:xfrm>
            <a:off x="629841" y="365126"/>
            <a:ext cx="7886700" cy="1325563"/>
          </a:xfrm>
        </p:spPr>
        <p:txBody>
          <a:bodyPr/>
          <a:lstStyle/>
          <a:p>
            <a:r>
              <a:rPr lang="en-GB"/>
              <a:t>Click to edit Master title style</a:t>
            </a:r>
            <a:endParaRPr lang="cs-CZ"/>
          </a:p>
        </p:txBody>
      </p:sp>
      <p:sp>
        <p:nvSpPr>
          <p:cNvPr id="3" name="Text Placeholder 2">
            <a:extLst>
              <a:ext uri="{FF2B5EF4-FFF2-40B4-BE49-F238E27FC236}">
                <a16:creationId xmlns:a16="http://schemas.microsoft.com/office/drawing/2014/main" xmlns="" id="{FCB54BC1-F999-7244-9297-CB4EC722DB1C}"/>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a:extLst>
              <a:ext uri="{FF2B5EF4-FFF2-40B4-BE49-F238E27FC236}">
                <a16:creationId xmlns:a16="http://schemas.microsoft.com/office/drawing/2014/main" xmlns="" id="{BB2271FA-5ACE-D04E-AC9F-9DD120D38E9C}"/>
              </a:ext>
            </a:extLst>
          </p:cNvPr>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cs-CZ"/>
          </a:p>
        </p:txBody>
      </p:sp>
      <p:sp>
        <p:nvSpPr>
          <p:cNvPr id="5" name="Text Placeholder 4">
            <a:extLst>
              <a:ext uri="{FF2B5EF4-FFF2-40B4-BE49-F238E27FC236}">
                <a16:creationId xmlns:a16="http://schemas.microsoft.com/office/drawing/2014/main" xmlns="" id="{9580A5A9-E548-2F45-963D-116A99CAABD9}"/>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a:extLst>
              <a:ext uri="{FF2B5EF4-FFF2-40B4-BE49-F238E27FC236}">
                <a16:creationId xmlns:a16="http://schemas.microsoft.com/office/drawing/2014/main" xmlns="" id="{47B67E24-4806-EC42-8A1E-330955F6AB28}"/>
              </a:ext>
            </a:extLst>
          </p:cNvPr>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cs-CZ"/>
          </a:p>
        </p:txBody>
      </p:sp>
      <p:sp>
        <p:nvSpPr>
          <p:cNvPr id="7" name="Date Placeholder 6">
            <a:extLst>
              <a:ext uri="{FF2B5EF4-FFF2-40B4-BE49-F238E27FC236}">
                <a16:creationId xmlns:a16="http://schemas.microsoft.com/office/drawing/2014/main" xmlns="" id="{9E243B88-D904-DB4F-A2B6-0AD7A13EB168}"/>
              </a:ext>
            </a:extLst>
          </p:cNvPr>
          <p:cNvSpPr>
            <a:spLocks noGrp="1"/>
          </p:cNvSpPr>
          <p:nvPr>
            <p:ph type="dt" sz="half" idx="10"/>
          </p:nvPr>
        </p:nvSpPr>
        <p:spPr/>
        <p:txBody>
          <a:bodyPr/>
          <a:lstStyle/>
          <a:p>
            <a:fld id="{3CB429C2-CEB9-DE4A-9D69-71BD68C0569B}" type="datetimeFigureOut">
              <a:rPr lang="cs-CZ" smtClean="0"/>
              <a:t>22.11.2019</a:t>
            </a:fld>
            <a:endParaRPr lang="cs-CZ"/>
          </a:p>
        </p:txBody>
      </p:sp>
      <p:sp>
        <p:nvSpPr>
          <p:cNvPr id="8" name="Footer Placeholder 7">
            <a:extLst>
              <a:ext uri="{FF2B5EF4-FFF2-40B4-BE49-F238E27FC236}">
                <a16:creationId xmlns:a16="http://schemas.microsoft.com/office/drawing/2014/main" xmlns="" id="{6B43EEF0-431B-4048-92C7-55D58849D025}"/>
              </a:ext>
            </a:extLst>
          </p:cNvPr>
          <p:cNvSpPr>
            <a:spLocks noGrp="1"/>
          </p:cNvSpPr>
          <p:nvPr>
            <p:ph type="ftr" sz="quarter" idx="11"/>
          </p:nvPr>
        </p:nvSpPr>
        <p:spPr/>
        <p:txBody>
          <a:bodyPr/>
          <a:lstStyle/>
          <a:p>
            <a:endParaRPr lang="cs-CZ"/>
          </a:p>
        </p:txBody>
      </p:sp>
      <p:sp>
        <p:nvSpPr>
          <p:cNvPr id="9" name="Slide Number Placeholder 8">
            <a:extLst>
              <a:ext uri="{FF2B5EF4-FFF2-40B4-BE49-F238E27FC236}">
                <a16:creationId xmlns:a16="http://schemas.microsoft.com/office/drawing/2014/main" xmlns="" id="{D1D9653B-C058-8949-AA2B-E43A6FE5A6F1}"/>
              </a:ext>
            </a:extLst>
          </p:cNvPr>
          <p:cNvSpPr>
            <a:spLocks noGrp="1"/>
          </p:cNvSpPr>
          <p:nvPr>
            <p:ph type="sldNum" sz="quarter" idx="12"/>
          </p:nvPr>
        </p:nvSpPr>
        <p:spPr/>
        <p:txBody>
          <a:bodyPr/>
          <a:lstStyle/>
          <a:p>
            <a:fld id="{86CB4B4D-7CA3-9044-876B-883B54F8677D}" type="slidenum">
              <a:rPr lang="cs-CZ" smtClean="0"/>
              <a:t>‹#›</a:t>
            </a:fld>
            <a:endParaRPr lang="cs-CZ"/>
          </a:p>
        </p:txBody>
      </p:sp>
    </p:spTree>
    <p:extLst>
      <p:ext uri="{BB962C8B-B14F-4D97-AF65-F5344CB8AC3E}">
        <p14:creationId xmlns:p14="http://schemas.microsoft.com/office/powerpoint/2010/main" val="577314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4D02BB4-46EC-2F41-949B-5C571250DE01}"/>
              </a:ext>
            </a:extLst>
          </p:cNvPr>
          <p:cNvSpPr>
            <a:spLocks noGrp="1"/>
          </p:cNvSpPr>
          <p:nvPr>
            <p:ph type="title"/>
          </p:nvPr>
        </p:nvSpPr>
        <p:spPr/>
        <p:txBody>
          <a:bodyPr/>
          <a:lstStyle/>
          <a:p>
            <a:r>
              <a:rPr lang="en-GB"/>
              <a:t>Click to edit Master title style</a:t>
            </a:r>
            <a:endParaRPr lang="cs-CZ"/>
          </a:p>
        </p:txBody>
      </p:sp>
      <p:sp>
        <p:nvSpPr>
          <p:cNvPr id="3" name="Date Placeholder 2">
            <a:extLst>
              <a:ext uri="{FF2B5EF4-FFF2-40B4-BE49-F238E27FC236}">
                <a16:creationId xmlns:a16="http://schemas.microsoft.com/office/drawing/2014/main" xmlns="" id="{E8E8EAA3-5C03-A649-B373-82887CD91978}"/>
              </a:ext>
            </a:extLst>
          </p:cNvPr>
          <p:cNvSpPr>
            <a:spLocks noGrp="1"/>
          </p:cNvSpPr>
          <p:nvPr>
            <p:ph type="dt" sz="half" idx="10"/>
          </p:nvPr>
        </p:nvSpPr>
        <p:spPr/>
        <p:txBody>
          <a:bodyPr/>
          <a:lstStyle/>
          <a:p>
            <a:fld id="{3CB429C2-CEB9-DE4A-9D69-71BD68C0569B}" type="datetimeFigureOut">
              <a:rPr lang="cs-CZ" smtClean="0"/>
              <a:t>22.11.2019</a:t>
            </a:fld>
            <a:endParaRPr lang="cs-CZ"/>
          </a:p>
        </p:txBody>
      </p:sp>
      <p:sp>
        <p:nvSpPr>
          <p:cNvPr id="4" name="Footer Placeholder 3">
            <a:extLst>
              <a:ext uri="{FF2B5EF4-FFF2-40B4-BE49-F238E27FC236}">
                <a16:creationId xmlns:a16="http://schemas.microsoft.com/office/drawing/2014/main" xmlns="" id="{E8DFC78C-C9EE-DC46-9591-C4C4D6A145B5}"/>
              </a:ext>
            </a:extLst>
          </p:cNvPr>
          <p:cNvSpPr>
            <a:spLocks noGrp="1"/>
          </p:cNvSpPr>
          <p:nvPr>
            <p:ph type="ftr" sz="quarter" idx="11"/>
          </p:nvPr>
        </p:nvSpPr>
        <p:spPr/>
        <p:txBody>
          <a:bodyPr/>
          <a:lstStyle/>
          <a:p>
            <a:endParaRPr lang="cs-CZ"/>
          </a:p>
        </p:txBody>
      </p:sp>
      <p:sp>
        <p:nvSpPr>
          <p:cNvPr id="5" name="Slide Number Placeholder 4">
            <a:extLst>
              <a:ext uri="{FF2B5EF4-FFF2-40B4-BE49-F238E27FC236}">
                <a16:creationId xmlns:a16="http://schemas.microsoft.com/office/drawing/2014/main" xmlns="" id="{F16B6CBB-1830-124E-ACAB-EB40FB45D7F7}"/>
              </a:ext>
            </a:extLst>
          </p:cNvPr>
          <p:cNvSpPr>
            <a:spLocks noGrp="1"/>
          </p:cNvSpPr>
          <p:nvPr>
            <p:ph type="sldNum" sz="quarter" idx="12"/>
          </p:nvPr>
        </p:nvSpPr>
        <p:spPr/>
        <p:txBody>
          <a:bodyPr/>
          <a:lstStyle/>
          <a:p>
            <a:fld id="{86CB4B4D-7CA3-9044-876B-883B54F8677D}" type="slidenum">
              <a:rPr lang="cs-CZ" smtClean="0"/>
              <a:t>‹#›</a:t>
            </a:fld>
            <a:endParaRPr lang="cs-CZ"/>
          </a:p>
        </p:txBody>
      </p:sp>
    </p:spTree>
    <p:extLst>
      <p:ext uri="{BB962C8B-B14F-4D97-AF65-F5344CB8AC3E}">
        <p14:creationId xmlns:p14="http://schemas.microsoft.com/office/powerpoint/2010/main" val="3801040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DEB5B190-E942-DE45-9433-FFE9112F0E49}"/>
              </a:ext>
            </a:extLst>
          </p:cNvPr>
          <p:cNvSpPr>
            <a:spLocks noGrp="1"/>
          </p:cNvSpPr>
          <p:nvPr>
            <p:ph type="dt" sz="half" idx="10"/>
          </p:nvPr>
        </p:nvSpPr>
        <p:spPr/>
        <p:txBody>
          <a:bodyPr/>
          <a:lstStyle/>
          <a:p>
            <a:fld id="{3CB429C2-CEB9-DE4A-9D69-71BD68C0569B}" type="datetimeFigureOut">
              <a:rPr lang="cs-CZ" smtClean="0"/>
              <a:t>22.11.2019</a:t>
            </a:fld>
            <a:endParaRPr lang="cs-CZ"/>
          </a:p>
        </p:txBody>
      </p:sp>
      <p:sp>
        <p:nvSpPr>
          <p:cNvPr id="3" name="Footer Placeholder 2">
            <a:extLst>
              <a:ext uri="{FF2B5EF4-FFF2-40B4-BE49-F238E27FC236}">
                <a16:creationId xmlns:a16="http://schemas.microsoft.com/office/drawing/2014/main" xmlns="" id="{4233EE75-DD3E-6E4C-B4EF-582548A7795E}"/>
              </a:ext>
            </a:extLst>
          </p:cNvPr>
          <p:cNvSpPr>
            <a:spLocks noGrp="1"/>
          </p:cNvSpPr>
          <p:nvPr>
            <p:ph type="ftr" sz="quarter" idx="11"/>
          </p:nvPr>
        </p:nvSpPr>
        <p:spPr/>
        <p:txBody>
          <a:bodyPr/>
          <a:lstStyle/>
          <a:p>
            <a:endParaRPr lang="cs-CZ"/>
          </a:p>
        </p:txBody>
      </p:sp>
      <p:sp>
        <p:nvSpPr>
          <p:cNvPr id="4" name="Slide Number Placeholder 3">
            <a:extLst>
              <a:ext uri="{FF2B5EF4-FFF2-40B4-BE49-F238E27FC236}">
                <a16:creationId xmlns:a16="http://schemas.microsoft.com/office/drawing/2014/main" xmlns="" id="{90F2A88F-B3EB-A24A-8766-E265DD4CE374}"/>
              </a:ext>
            </a:extLst>
          </p:cNvPr>
          <p:cNvSpPr>
            <a:spLocks noGrp="1"/>
          </p:cNvSpPr>
          <p:nvPr>
            <p:ph type="sldNum" sz="quarter" idx="12"/>
          </p:nvPr>
        </p:nvSpPr>
        <p:spPr/>
        <p:txBody>
          <a:bodyPr/>
          <a:lstStyle/>
          <a:p>
            <a:fld id="{86CB4B4D-7CA3-9044-876B-883B54F8677D}" type="slidenum">
              <a:rPr lang="cs-CZ" smtClean="0"/>
              <a:t>‹#›</a:t>
            </a:fld>
            <a:endParaRPr lang="cs-CZ"/>
          </a:p>
        </p:txBody>
      </p:sp>
    </p:spTree>
    <p:extLst>
      <p:ext uri="{BB962C8B-B14F-4D97-AF65-F5344CB8AC3E}">
        <p14:creationId xmlns:p14="http://schemas.microsoft.com/office/powerpoint/2010/main" val="677005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DB8976-1A34-E342-A305-6AF06B8AD85F}"/>
              </a:ext>
            </a:extLst>
          </p:cNvPr>
          <p:cNvSpPr>
            <a:spLocks noGrp="1"/>
          </p:cNvSpPr>
          <p:nvPr>
            <p:ph type="title"/>
          </p:nvPr>
        </p:nvSpPr>
        <p:spPr>
          <a:xfrm>
            <a:off x="629841" y="457200"/>
            <a:ext cx="2949178" cy="1600200"/>
          </a:xfrm>
        </p:spPr>
        <p:txBody>
          <a:bodyPr anchor="b"/>
          <a:lstStyle>
            <a:lvl1pPr>
              <a:defRPr sz="2400"/>
            </a:lvl1pPr>
          </a:lstStyle>
          <a:p>
            <a:r>
              <a:rPr lang="en-GB"/>
              <a:t>Click to edit Master title style</a:t>
            </a:r>
            <a:endParaRPr lang="cs-CZ"/>
          </a:p>
        </p:txBody>
      </p:sp>
      <p:sp>
        <p:nvSpPr>
          <p:cNvPr id="3" name="Content Placeholder 2">
            <a:extLst>
              <a:ext uri="{FF2B5EF4-FFF2-40B4-BE49-F238E27FC236}">
                <a16:creationId xmlns:a16="http://schemas.microsoft.com/office/drawing/2014/main" xmlns="" id="{B0A24DD3-439B-3C43-A2D1-86FDE71997D1}"/>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cs-CZ"/>
          </a:p>
        </p:txBody>
      </p:sp>
      <p:sp>
        <p:nvSpPr>
          <p:cNvPr id="4" name="Text Placeholder 3">
            <a:extLst>
              <a:ext uri="{FF2B5EF4-FFF2-40B4-BE49-F238E27FC236}">
                <a16:creationId xmlns:a16="http://schemas.microsoft.com/office/drawing/2014/main" xmlns="" id="{E2E554CA-EA0C-C741-8A26-A0D180761E53}"/>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xmlns="" id="{4FA4F49F-8F4F-D04A-956D-227E315B1744}"/>
              </a:ext>
            </a:extLst>
          </p:cNvPr>
          <p:cNvSpPr>
            <a:spLocks noGrp="1"/>
          </p:cNvSpPr>
          <p:nvPr>
            <p:ph type="dt" sz="half" idx="10"/>
          </p:nvPr>
        </p:nvSpPr>
        <p:spPr/>
        <p:txBody>
          <a:bodyPr/>
          <a:lstStyle/>
          <a:p>
            <a:fld id="{3CB429C2-CEB9-DE4A-9D69-71BD68C0569B}" type="datetimeFigureOut">
              <a:rPr lang="cs-CZ" smtClean="0"/>
              <a:t>22.11.2019</a:t>
            </a:fld>
            <a:endParaRPr lang="cs-CZ"/>
          </a:p>
        </p:txBody>
      </p:sp>
      <p:sp>
        <p:nvSpPr>
          <p:cNvPr id="6" name="Footer Placeholder 5">
            <a:extLst>
              <a:ext uri="{FF2B5EF4-FFF2-40B4-BE49-F238E27FC236}">
                <a16:creationId xmlns:a16="http://schemas.microsoft.com/office/drawing/2014/main" xmlns="" id="{7FC9B722-5204-884A-ACC6-9D4C5DA64ED2}"/>
              </a:ext>
            </a:extLst>
          </p:cNvPr>
          <p:cNvSpPr>
            <a:spLocks noGrp="1"/>
          </p:cNvSpPr>
          <p:nvPr>
            <p:ph type="ftr" sz="quarter" idx="11"/>
          </p:nvPr>
        </p:nvSpPr>
        <p:spPr/>
        <p:txBody>
          <a:bodyPr/>
          <a:lstStyle/>
          <a:p>
            <a:endParaRPr lang="cs-CZ"/>
          </a:p>
        </p:txBody>
      </p:sp>
      <p:sp>
        <p:nvSpPr>
          <p:cNvPr id="7" name="Slide Number Placeholder 6">
            <a:extLst>
              <a:ext uri="{FF2B5EF4-FFF2-40B4-BE49-F238E27FC236}">
                <a16:creationId xmlns:a16="http://schemas.microsoft.com/office/drawing/2014/main" xmlns="" id="{E318700C-F59B-094B-9972-819897C5B9CC}"/>
              </a:ext>
            </a:extLst>
          </p:cNvPr>
          <p:cNvSpPr>
            <a:spLocks noGrp="1"/>
          </p:cNvSpPr>
          <p:nvPr>
            <p:ph type="sldNum" sz="quarter" idx="12"/>
          </p:nvPr>
        </p:nvSpPr>
        <p:spPr/>
        <p:txBody>
          <a:bodyPr/>
          <a:lstStyle/>
          <a:p>
            <a:fld id="{86CB4B4D-7CA3-9044-876B-883B54F8677D}" type="slidenum">
              <a:rPr lang="cs-CZ" smtClean="0"/>
              <a:t>‹#›</a:t>
            </a:fld>
            <a:endParaRPr lang="cs-CZ"/>
          </a:p>
        </p:txBody>
      </p:sp>
    </p:spTree>
    <p:extLst>
      <p:ext uri="{BB962C8B-B14F-4D97-AF65-F5344CB8AC3E}">
        <p14:creationId xmlns:p14="http://schemas.microsoft.com/office/powerpoint/2010/main" val="2703958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BCE1BA3-B4ED-1043-ACB4-D59E47D132F2}"/>
              </a:ext>
            </a:extLst>
          </p:cNvPr>
          <p:cNvSpPr>
            <a:spLocks noGrp="1"/>
          </p:cNvSpPr>
          <p:nvPr>
            <p:ph type="title"/>
          </p:nvPr>
        </p:nvSpPr>
        <p:spPr>
          <a:xfrm>
            <a:off x="629841" y="457200"/>
            <a:ext cx="2949178" cy="1600200"/>
          </a:xfrm>
        </p:spPr>
        <p:txBody>
          <a:bodyPr anchor="b"/>
          <a:lstStyle>
            <a:lvl1pPr>
              <a:defRPr sz="2400"/>
            </a:lvl1pPr>
          </a:lstStyle>
          <a:p>
            <a:r>
              <a:rPr lang="en-GB"/>
              <a:t>Click to edit Master title style</a:t>
            </a:r>
            <a:endParaRPr lang="cs-CZ"/>
          </a:p>
        </p:txBody>
      </p:sp>
      <p:sp>
        <p:nvSpPr>
          <p:cNvPr id="3" name="Picture Placeholder 2">
            <a:extLst>
              <a:ext uri="{FF2B5EF4-FFF2-40B4-BE49-F238E27FC236}">
                <a16:creationId xmlns:a16="http://schemas.microsoft.com/office/drawing/2014/main" xmlns="" id="{0FEBE3E7-6F4D-0842-B106-CE8EBE6FC20A}"/>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cs-CZ"/>
          </a:p>
        </p:txBody>
      </p:sp>
      <p:sp>
        <p:nvSpPr>
          <p:cNvPr id="4" name="Text Placeholder 3">
            <a:extLst>
              <a:ext uri="{FF2B5EF4-FFF2-40B4-BE49-F238E27FC236}">
                <a16:creationId xmlns:a16="http://schemas.microsoft.com/office/drawing/2014/main" xmlns="" id="{2E769AB0-8A0F-0D45-9C54-ACDE99CA85BB}"/>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xmlns="" id="{F8CDB878-46D5-9C4A-9CDE-606CC712B4AC}"/>
              </a:ext>
            </a:extLst>
          </p:cNvPr>
          <p:cNvSpPr>
            <a:spLocks noGrp="1"/>
          </p:cNvSpPr>
          <p:nvPr>
            <p:ph type="dt" sz="half" idx="10"/>
          </p:nvPr>
        </p:nvSpPr>
        <p:spPr/>
        <p:txBody>
          <a:bodyPr/>
          <a:lstStyle/>
          <a:p>
            <a:fld id="{3CB429C2-CEB9-DE4A-9D69-71BD68C0569B}" type="datetimeFigureOut">
              <a:rPr lang="cs-CZ" smtClean="0"/>
              <a:t>22.11.2019</a:t>
            </a:fld>
            <a:endParaRPr lang="cs-CZ"/>
          </a:p>
        </p:txBody>
      </p:sp>
      <p:sp>
        <p:nvSpPr>
          <p:cNvPr id="6" name="Footer Placeholder 5">
            <a:extLst>
              <a:ext uri="{FF2B5EF4-FFF2-40B4-BE49-F238E27FC236}">
                <a16:creationId xmlns:a16="http://schemas.microsoft.com/office/drawing/2014/main" xmlns="" id="{6D7C5575-1DE2-294E-8AFA-3AF33E442990}"/>
              </a:ext>
            </a:extLst>
          </p:cNvPr>
          <p:cNvSpPr>
            <a:spLocks noGrp="1"/>
          </p:cNvSpPr>
          <p:nvPr>
            <p:ph type="ftr" sz="quarter" idx="11"/>
          </p:nvPr>
        </p:nvSpPr>
        <p:spPr/>
        <p:txBody>
          <a:bodyPr/>
          <a:lstStyle/>
          <a:p>
            <a:endParaRPr lang="cs-CZ"/>
          </a:p>
        </p:txBody>
      </p:sp>
      <p:sp>
        <p:nvSpPr>
          <p:cNvPr id="7" name="Slide Number Placeholder 6">
            <a:extLst>
              <a:ext uri="{FF2B5EF4-FFF2-40B4-BE49-F238E27FC236}">
                <a16:creationId xmlns:a16="http://schemas.microsoft.com/office/drawing/2014/main" xmlns="" id="{BE53A52F-DB25-474A-931B-498D95EBEFE6}"/>
              </a:ext>
            </a:extLst>
          </p:cNvPr>
          <p:cNvSpPr>
            <a:spLocks noGrp="1"/>
          </p:cNvSpPr>
          <p:nvPr>
            <p:ph type="sldNum" sz="quarter" idx="12"/>
          </p:nvPr>
        </p:nvSpPr>
        <p:spPr/>
        <p:txBody>
          <a:bodyPr/>
          <a:lstStyle/>
          <a:p>
            <a:fld id="{86CB4B4D-7CA3-9044-876B-883B54F8677D}" type="slidenum">
              <a:rPr lang="cs-CZ" smtClean="0"/>
              <a:t>‹#›</a:t>
            </a:fld>
            <a:endParaRPr lang="cs-CZ"/>
          </a:p>
        </p:txBody>
      </p:sp>
    </p:spTree>
    <p:extLst>
      <p:ext uri="{BB962C8B-B14F-4D97-AF65-F5344CB8AC3E}">
        <p14:creationId xmlns:p14="http://schemas.microsoft.com/office/powerpoint/2010/main" val="1474269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A8E9FFE2-5AEF-734E-812F-66005E9C7F81}"/>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cs-CZ"/>
          </a:p>
        </p:txBody>
      </p:sp>
      <p:sp>
        <p:nvSpPr>
          <p:cNvPr id="3" name="Text Placeholder 2">
            <a:extLst>
              <a:ext uri="{FF2B5EF4-FFF2-40B4-BE49-F238E27FC236}">
                <a16:creationId xmlns:a16="http://schemas.microsoft.com/office/drawing/2014/main" xmlns="" id="{45F88C5A-DD80-C247-9780-80675B85DD81}"/>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cs-CZ"/>
          </a:p>
        </p:txBody>
      </p:sp>
      <p:sp>
        <p:nvSpPr>
          <p:cNvPr id="4" name="Date Placeholder 3">
            <a:extLst>
              <a:ext uri="{FF2B5EF4-FFF2-40B4-BE49-F238E27FC236}">
                <a16:creationId xmlns:a16="http://schemas.microsoft.com/office/drawing/2014/main" xmlns="" id="{3A019186-18BB-1842-A0AB-AB9E44F9553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CB429C2-CEB9-DE4A-9D69-71BD68C0569B}" type="datetimeFigureOut">
              <a:rPr lang="cs-CZ" smtClean="0"/>
              <a:t>22.11.2019</a:t>
            </a:fld>
            <a:endParaRPr lang="cs-CZ"/>
          </a:p>
        </p:txBody>
      </p:sp>
      <p:sp>
        <p:nvSpPr>
          <p:cNvPr id="5" name="Footer Placeholder 4">
            <a:extLst>
              <a:ext uri="{FF2B5EF4-FFF2-40B4-BE49-F238E27FC236}">
                <a16:creationId xmlns:a16="http://schemas.microsoft.com/office/drawing/2014/main" xmlns="" id="{1D47D623-703F-334B-A2CB-6B2E89B5F805}"/>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cs-CZ"/>
          </a:p>
        </p:txBody>
      </p:sp>
      <p:sp>
        <p:nvSpPr>
          <p:cNvPr id="6" name="Slide Number Placeholder 5">
            <a:extLst>
              <a:ext uri="{FF2B5EF4-FFF2-40B4-BE49-F238E27FC236}">
                <a16:creationId xmlns:a16="http://schemas.microsoft.com/office/drawing/2014/main" xmlns="" id="{89E8FB3E-C49D-7449-820E-E07A8B358A5F}"/>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6CB4B4D-7CA3-9044-876B-883B54F8677D}" type="slidenum">
              <a:rPr lang="cs-CZ" smtClean="0"/>
              <a:t>‹#›</a:t>
            </a:fld>
            <a:endParaRPr lang="cs-CZ"/>
          </a:p>
        </p:txBody>
      </p:sp>
    </p:spTree>
    <p:extLst>
      <p:ext uri="{BB962C8B-B14F-4D97-AF65-F5344CB8AC3E}">
        <p14:creationId xmlns:p14="http://schemas.microsoft.com/office/powerpoint/2010/main" val="2818558754"/>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cs-CZ"/>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hyperlink" Target="https://www.gbif.org/dataset/50c9509d-22c7-4a22-a47d-8c48425ef4a7" TargetMode="External"/><Relationship Id="rId2" Type="http://schemas.openxmlformats.org/officeDocument/2006/relationships/image" Target="../media/image9.png"/><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inaturalist.org/observations?project_id=32008&amp;ttl=120&amp;v=1556319216000&amp;place_id=any&amp;verifiable=any&amp;view=speci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1419-original.png" descr="1419-original.png"/>
          <p:cNvPicPr>
            <a:picLocks noChangeAspect="1"/>
          </p:cNvPicPr>
          <p:nvPr/>
        </p:nvPicPr>
        <p:blipFill>
          <a:blip r:embed="rId2"/>
          <a:stretch>
            <a:fillRect/>
          </a:stretch>
        </p:blipFill>
        <p:spPr>
          <a:xfrm>
            <a:off x="1121228" y="2135175"/>
            <a:ext cx="6569671" cy="1205536"/>
          </a:xfrm>
          <a:prstGeom prst="rect">
            <a:avLst/>
          </a:prstGeom>
          <a:ln w="12700">
            <a:miter lim="400000"/>
          </a:ln>
        </p:spPr>
      </p:pic>
      <p:pic>
        <p:nvPicPr>
          <p:cNvPr id="4" name="Picture 3" descr="A close up of a logo&#10;&#10;Description automatically generated">
            <a:extLst>
              <a:ext uri="{FF2B5EF4-FFF2-40B4-BE49-F238E27FC236}">
                <a16:creationId xmlns:a16="http://schemas.microsoft.com/office/drawing/2014/main" xmlns="" id="{0B11DC59-8A39-E046-B44A-4B05483E2E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507742"/>
            <a:ext cx="2329543" cy="1217186"/>
          </a:xfrm>
          <a:prstGeom prst="rect">
            <a:avLst/>
          </a:prstGeom>
        </p:spPr>
      </p:pic>
      <p:pic>
        <p:nvPicPr>
          <p:cNvPr id="9" name="Image" descr="Image">
            <a:extLst>
              <a:ext uri="{FF2B5EF4-FFF2-40B4-BE49-F238E27FC236}">
                <a16:creationId xmlns:a16="http://schemas.microsoft.com/office/drawing/2014/main" xmlns="" id="{5F0A0EF8-032B-094C-9514-70747AF72E88}"/>
              </a:ext>
            </a:extLst>
          </p:cNvPr>
          <p:cNvPicPr>
            <a:picLocks noChangeAspect="1"/>
          </p:cNvPicPr>
          <p:nvPr/>
        </p:nvPicPr>
        <p:blipFill>
          <a:blip r:embed="rId4"/>
          <a:stretch>
            <a:fillRect/>
          </a:stretch>
        </p:blipFill>
        <p:spPr>
          <a:xfrm>
            <a:off x="6814459" y="5307738"/>
            <a:ext cx="2156258" cy="1617194"/>
          </a:xfrm>
          <a:prstGeom prst="rect">
            <a:avLst/>
          </a:prstGeom>
          <a:ln w="12700">
            <a:miter lim="400000"/>
          </a:ln>
        </p:spPr>
      </p:pic>
      <p:pic>
        <p:nvPicPr>
          <p:cNvPr id="10" name="Obrázek 25" descr="Obrázek 25">
            <a:extLst>
              <a:ext uri="{FF2B5EF4-FFF2-40B4-BE49-F238E27FC236}">
                <a16:creationId xmlns:a16="http://schemas.microsoft.com/office/drawing/2014/main" xmlns="" id="{8CE35F45-98CD-D34A-8EBE-842176B0C9BF}"/>
              </a:ext>
            </a:extLst>
          </p:cNvPr>
          <p:cNvPicPr>
            <a:picLocks noChangeAspect="1"/>
          </p:cNvPicPr>
          <p:nvPr/>
        </p:nvPicPr>
        <p:blipFill>
          <a:blip r:embed="rId5"/>
          <a:stretch>
            <a:fillRect/>
          </a:stretch>
        </p:blipFill>
        <p:spPr>
          <a:xfrm>
            <a:off x="7460343" y="163886"/>
            <a:ext cx="1433213" cy="659378"/>
          </a:xfrm>
          <a:prstGeom prst="rect">
            <a:avLst/>
          </a:prstGeom>
          <a:ln w="12700">
            <a:miter lim="400000"/>
          </a:ln>
        </p:spPr>
      </p:pic>
      <p:sp>
        <p:nvSpPr>
          <p:cNvPr id="5" name="TextBox 4">
            <a:extLst>
              <a:ext uri="{FF2B5EF4-FFF2-40B4-BE49-F238E27FC236}">
                <a16:creationId xmlns:a16="http://schemas.microsoft.com/office/drawing/2014/main" xmlns="" id="{4225A1C0-A844-7147-8455-EA927D442D89}"/>
              </a:ext>
            </a:extLst>
          </p:cNvPr>
          <p:cNvSpPr txBox="1"/>
          <p:nvPr/>
        </p:nvSpPr>
        <p:spPr>
          <a:xfrm>
            <a:off x="4018483" y="4054896"/>
            <a:ext cx="1438887"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cs-CZ" sz="2400" b="0" i="0" u="none" strike="noStrike" cap="none" spc="0" normalizeH="0" baseline="0">
                <a:ln>
                  <a:noFill/>
                </a:ln>
                <a:solidFill>
                  <a:srgbClr val="000000"/>
                </a:solidFill>
                <a:effectLst/>
                <a:uFillTx/>
                <a:latin typeface="Trebuchet MS" panose="020B0703020202090204" pitchFamily="34" charset="0"/>
                <a:sym typeface="Calibri"/>
              </a:rPr>
              <a:t>Ivo Macek </a:t>
            </a:r>
            <a:endParaRPr kumimoji="0" lang="cs-CZ" sz="2400" b="0" i="0" u="none" strike="noStrike" cap="none" spc="0" normalizeH="0" baseline="0" dirty="0">
              <a:ln>
                <a:noFill/>
              </a:ln>
              <a:solidFill>
                <a:srgbClr val="000000"/>
              </a:solidFill>
              <a:effectLst/>
              <a:uFillTx/>
              <a:latin typeface="Trebuchet MS" panose="020B0703020202090204" pitchFamily="34" charset="0"/>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6" name="Nadpis 1"/>
          <p:cNvSpPr txBox="1">
            <a:spLocks noGrp="1"/>
          </p:cNvSpPr>
          <p:nvPr>
            <p:ph type="title"/>
          </p:nvPr>
        </p:nvSpPr>
        <p:spPr>
          <a:xfrm>
            <a:off x="387350" y="356853"/>
            <a:ext cx="4329793" cy="1112227"/>
          </a:xfrm>
          <a:prstGeom prst="rect">
            <a:avLst/>
          </a:prstGeom>
        </p:spPr>
        <p:txBody>
          <a:bodyPr>
            <a:normAutofit/>
          </a:bodyPr>
          <a:lstStyle>
            <a:lvl1pPr defTabSz="676655">
              <a:defRPr sz="4440"/>
            </a:lvl1pPr>
          </a:lstStyle>
          <a:p>
            <a:r>
              <a:rPr lang="cs-CZ" sz="3600" dirty="0">
                <a:latin typeface="Trebuchet MS" panose="020B0703020202090204" pitchFamily="34" charset="0"/>
              </a:rPr>
              <a:t>O co jde ? </a:t>
            </a:r>
            <a:endParaRPr sz="3600" dirty="0">
              <a:latin typeface="Trebuchet MS" panose="020B0703020202090204" pitchFamily="34" charset="0"/>
            </a:endParaRPr>
          </a:p>
        </p:txBody>
      </p:sp>
      <p:pic>
        <p:nvPicPr>
          <p:cNvPr id="118" name="Picture 2" descr="Picture 2"/>
          <p:cNvPicPr>
            <a:picLocks noChangeAspect="1"/>
          </p:cNvPicPr>
          <p:nvPr/>
        </p:nvPicPr>
        <p:blipFill>
          <a:blip r:embed="rId3"/>
          <a:srcRect l="43838" b="19241"/>
          <a:stretch>
            <a:fillRect/>
          </a:stretch>
        </p:blipFill>
        <p:spPr>
          <a:xfrm>
            <a:off x="5689049" y="0"/>
            <a:ext cx="3429552" cy="2690142"/>
          </a:xfrm>
          <a:prstGeom prst="rect">
            <a:avLst/>
          </a:prstGeom>
          <a:ln w="12700">
            <a:miter lim="400000"/>
          </a:ln>
        </p:spPr>
      </p:pic>
      <p:sp>
        <p:nvSpPr>
          <p:cNvPr id="119" name="TextovéPole 5"/>
          <p:cNvSpPr txBox="1"/>
          <p:nvPr/>
        </p:nvSpPr>
        <p:spPr>
          <a:xfrm>
            <a:off x="387349" y="1733700"/>
            <a:ext cx="5868307" cy="2262158"/>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spAutoFit/>
          </a:bodyPr>
          <a:lstStyle/>
          <a:p>
            <a:pPr marL="342899" indent="-342899" defTabSz="927100">
              <a:buSzPct val="100000"/>
              <a:buFont typeface="Arial"/>
              <a:buChar char="•"/>
              <a:defRPr sz="2100" b="1"/>
            </a:pPr>
            <a:r>
              <a:rPr dirty="0" err="1">
                <a:latin typeface="Trebuchet MS" panose="020B0703020202090204" pitchFamily="34" charset="0"/>
              </a:rPr>
              <a:t>mobilní</a:t>
            </a:r>
            <a:r>
              <a:rPr dirty="0">
                <a:latin typeface="Trebuchet MS" panose="020B0703020202090204" pitchFamily="34" charset="0"/>
              </a:rPr>
              <a:t> </a:t>
            </a:r>
            <a:r>
              <a:rPr dirty="0" err="1">
                <a:latin typeface="Trebuchet MS" panose="020B0703020202090204" pitchFamily="34" charset="0"/>
              </a:rPr>
              <a:t>aplikace</a:t>
            </a:r>
            <a:r>
              <a:rPr lang="cs-CZ" dirty="0">
                <a:latin typeface="Trebuchet MS" panose="020B0703020202090204" pitchFamily="34" charset="0"/>
              </a:rPr>
              <a:t> </a:t>
            </a:r>
            <a:endParaRPr dirty="0">
              <a:latin typeface="Trebuchet MS" panose="020B0703020202090204" pitchFamily="34" charset="0"/>
            </a:endParaRPr>
          </a:p>
          <a:p>
            <a:pPr defTabSz="927100">
              <a:defRPr sz="2100" b="1"/>
            </a:pPr>
            <a:endParaRPr dirty="0">
              <a:latin typeface="Trebuchet MS" panose="020B0703020202090204" pitchFamily="34" charset="0"/>
            </a:endParaRPr>
          </a:p>
          <a:p>
            <a:pPr marL="342900" indent="-342900" defTabSz="927100">
              <a:buSzPct val="100000"/>
              <a:buFont typeface="Arial" panose="020B0604020202020204" pitchFamily="34" charset="0"/>
              <a:buChar char="•"/>
              <a:defRPr sz="2100" b="1"/>
            </a:pPr>
            <a:r>
              <a:rPr dirty="0" err="1">
                <a:latin typeface="Trebuchet MS" panose="020B0703020202090204" pitchFamily="34" charset="0"/>
              </a:rPr>
              <a:t>původně</a:t>
            </a:r>
            <a:r>
              <a:rPr dirty="0">
                <a:latin typeface="Trebuchet MS" panose="020B0703020202090204" pitchFamily="34" charset="0"/>
              </a:rPr>
              <a:t> </a:t>
            </a:r>
            <a:r>
              <a:rPr dirty="0" err="1">
                <a:latin typeface="Trebuchet MS" panose="020B0703020202090204" pitchFamily="34" charset="0"/>
              </a:rPr>
              <a:t>projekt</a:t>
            </a:r>
            <a:r>
              <a:rPr dirty="0">
                <a:latin typeface="Trebuchet MS" panose="020B0703020202090204" pitchFamily="34" charset="0"/>
              </a:rPr>
              <a:t> </a:t>
            </a:r>
            <a:r>
              <a:rPr dirty="0" err="1">
                <a:latin typeface="Trebuchet MS" panose="020B0703020202090204" pitchFamily="34" charset="0"/>
              </a:rPr>
              <a:t>diplomové</a:t>
            </a:r>
            <a:r>
              <a:rPr dirty="0">
                <a:latin typeface="Trebuchet MS" panose="020B0703020202090204" pitchFamily="34" charset="0"/>
              </a:rPr>
              <a:t> </a:t>
            </a:r>
            <a:r>
              <a:rPr dirty="0" err="1">
                <a:latin typeface="Trebuchet MS" panose="020B0703020202090204" pitchFamily="34" charset="0"/>
              </a:rPr>
              <a:t>práce</a:t>
            </a:r>
            <a:endParaRPr dirty="0">
              <a:latin typeface="Trebuchet MS" panose="020B0703020202090204" pitchFamily="34" charset="0"/>
            </a:endParaRPr>
          </a:p>
          <a:p>
            <a:pPr marL="342899" indent="-342899" defTabSz="927100">
              <a:buSzPct val="100000"/>
              <a:buFont typeface="Arial"/>
              <a:buChar char="•"/>
              <a:defRPr sz="2100" b="1"/>
            </a:pPr>
            <a:endParaRPr dirty="0">
              <a:latin typeface="Trebuchet MS" panose="020B0703020202090204" pitchFamily="34" charset="0"/>
            </a:endParaRPr>
          </a:p>
          <a:p>
            <a:pPr marL="342899" indent="-342899" defTabSz="927100">
              <a:buSzPct val="100000"/>
              <a:buFont typeface="Arial"/>
              <a:buChar char="•"/>
              <a:defRPr sz="2100" b="1"/>
            </a:pPr>
            <a:r>
              <a:rPr dirty="0" err="1">
                <a:latin typeface="Trebuchet MS" panose="020B0703020202090204" pitchFamily="34" charset="0"/>
              </a:rPr>
              <a:t>Propojení</a:t>
            </a:r>
            <a:r>
              <a:rPr dirty="0">
                <a:latin typeface="Trebuchet MS" panose="020B0703020202090204" pitchFamily="34" charset="0"/>
              </a:rPr>
              <a:t> </a:t>
            </a:r>
            <a:r>
              <a:rPr b="0" dirty="0" err="1">
                <a:latin typeface="Trebuchet MS" panose="020B0703020202090204" pitchFamily="34" charset="0"/>
              </a:rPr>
              <a:t>odborné</a:t>
            </a:r>
            <a:r>
              <a:rPr b="0" dirty="0">
                <a:latin typeface="Trebuchet MS" panose="020B0703020202090204" pitchFamily="34" charset="0"/>
              </a:rPr>
              <a:t> a </a:t>
            </a:r>
            <a:r>
              <a:rPr b="0" dirty="0" err="1">
                <a:latin typeface="Trebuchet MS" panose="020B0703020202090204" pitchFamily="34" charset="0"/>
              </a:rPr>
              <a:t>široké</a:t>
            </a:r>
            <a:r>
              <a:rPr lang="cs-CZ" dirty="0">
                <a:latin typeface="Trebuchet MS" panose="020B0703020202090204" pitchFamily="34" charset="0"/>
              </a:rPr>
              <a:t> </a:t>
            </a:r>
            <a:r>
              <a:rPr b="0" dirty="0" err="1">
                <a:latin typeface="Trebuchet MS" panose="020B0703020202090204" pitchFamily="34" charset="0"/>
              </a:rPr>
              <a:t>veřejnosti</a:t>
            </a:r>
            <a:endParaRPr lang="cs-CZ" b="0" dirty="0">
              <a:latin typeface="Trebuchet MS" panose="020B0703020202090204" pitchFamily="34" charset="0"/>
            </a:endParaRPr>
          </a:p>
          <a:p>
            <a:pPr marL="342899" indent="-342899" defTabSz="927100">
              <a:buSzPct val="100000"/>
              <a:buFont typeface="Arial"/>
              <a:buChar char="•"/>
              <a:defRPr sz="2100" b="1"/>
            </a:pPr>
            <a:endParaRPr lang="cs-CZ" dirty="0">
              <a:latin typeface="Trebuchet MS" panose="020B0703020202090204" pitchFamily="34" charset="0"/>
            </a:endParaRPr>
          </a:p>
          <a:p>
            <a:pPr marL="342899" indent="-342899" defTabSz="927100">
              <a:buSzPct val="100000"/>
              <a:buFont typeface="Arial"/>
              <a:buChar char="•"/>
              <a:defRPr sz="2100" b="1"/>
            </a:pPr>
            <a:r>
              <a:rPr lang="cs-CZ" b="0" dirty="0">
                <a:latin typeface="Trebuchet MS" panose="020B0703020202090204" pitchFamily="34" charset="0"/>
              </a:rPr>
              <a:t>Automatické rozpoznávání</a:t>
            </a:r>
            <a:endParaRPr b="0" dirty="0">
              <a:latin typeface="Trebuchet MS" panose="020B0703020202090204" pitchFamily="34" charset="0"/>
            </a:endParaRPr>
          </a:p>
        </p:txBody>
      </p:sp>
      <p:pic>
        <p:nvPicPr>
          <p:cNvPr id="3" name="Picture 2" descr="A close up of text on a white background&#10;&#10;Description automatically generated">
            <a:extLst>
              <a:ext uri="{FF2B5EF4-FFF2-40B4-BE49-F238E27FC236}">
                <a16:creationId xmlns:a16="http://schemas.microsoft.com/office/drawing/2014/main" xmlns="" id="{AFA76177-032E-5542-8282-B91C034FD616}"/>
              </a:ext>
            </a:extLst>
          </p:cNvPr>
          <p:cNvPicPr>
            <a:picLocks noChangeAspect="1"/>
          </p:cNvPicPr>
          <p:nvPr/>
        </p:nvPicPr>
        <p:blipFill rotWithShape="1">
          <a:blip r:embed="rId4">
            <a:extLst>
              <a:ext uri="{28A0092B-C50C-407E-A947-70E740481C1C}">
                <a14:useLocalDpi xmlns:a14="http://schemas.microsoft.com/office/drawing/2010/main" val="0"/>
              </a:ext>
            </a:extLst>
          </a:blip>
          <a:srcRect b="16056"/>
          <a:stretch/>
        </p:blipFill>
        <p:spPr>
          <a:xfrm>
            <a:off x="1096780" y="4524238"/>
            <a:ext cx="6693664" cy="1976909"/>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xmlns="" id="{02A3318C-0172-8D46-8B9C-B83E63E3A36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52648" y="1619693"/>
            <a:ext cx="596138" cy="446528"/>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xmlns="" id="{B56F9349-1168-1D46-AD4D-32D1992D190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52029" y="1619693"/>
            <a:ext cx="328103" cy="39022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automatically generated">
            <a:extLst>
              <a:ext uri="{FF2B5EF4-FFF2-40B4-BE49-F238E27FC236}">
                <a16:creationId xmlns:a16="http://schemas.microsoft.com/office/drawing/2014/main" xmlns="" id="{02B62100-B558-0941-A409-03291641C72E}"/>
              </a:ext>
            </a:extLst>
          </p:cNvPr>
          <p:cNvPicPr>
            <a:picLocks noChangeAspect="1"/>
          </p:cNvPicPr>
          <p:nvPr/>
        </p:nvPicPr>
        <p:blipFill rotWithShape="1">
          <a:blip r:embed="rId2">
            <a:extLst>
              <a:ext uri="{28A0092B-C50C-407E-A947-70E740481C1C}">
                <a14:useLocalDpi xmlns:a14="http://schemas.microsoft.com/office/drawing/2010/main" val="0"/>
              </a:ext>
            </a:extLst>
          </a:blip>
          <a:srcRect l="4573" r="85200" b="73691"/>
          <a:stretch/>
        </p:blipFill>
        <p:spPr>
          <a:xfrm>
            <a:off x="401318" y="5619322"/>
            <a:ext cx="935141" cy="852661"/>
          </a:xfrm>
          <a:prstGeom prst="rect">
            <a:avLst/>
          </a:prstGeom>
        </p:spPr>
      </p:pic>
      <p:pic>
        <p:nvPicPr>
          <p:cNvPr id="8" name="Picture 7" descr="A screenshot of a cell phone&#10;&#10;Description automatically generated">
            <a:extLst>
              <a:ext uri="{FF2B5EF4-FFF2-40B4-BE49-F238E27FC236}">
                <a16:creationId xmlns:a16="http://schemas.microsoft.com/office/drawing/2014/main" xmlns="" id="{83E54BDB-A9F1-8E4A-B2D8-3500E9F1FA18}"/>
              </a:ext>
            </a:extLst>
          </p:cNvPr>
          <p:cNvPicPr>
            <a:picLocks noChangeAspect="1"/>
          </p:cNvPicPr>
          <p:nvPr/>
        </p:nvPicPr>
        <p:blipFill rotWithShape="1">
          <a:blip r:embed="rId2">
            <a:extLst>
              <a:ext uri="{28A0092B-C50C-407E-A947-70E740481C1C}">
                <a14:useLocalDpi xmlns:a14="http://schemas.microsoft.com/office/drawing/2010/main" val="0"/>
              </a:ext>
            </a:extLst>
          </a:blip>
          <a:srcRect l="54305" r="35469"/>
          <a:stretch/>
        </p:blipFill>
        <p:spPr>
          <a:xfrm>
            <a:off x="5362502" y="277404"/>
            <a:ext cx="935141" cy="3240911"/>
          </a:xfrm>
          <a:prstGeom prst="rect">
            <a:avLst/>
          </a:prstGeom>
        </p:spPr>
      </p:pic>
      <p:sp>
        <p:nvSpPr>
          <p:cNvPr id="11" name="TextBox 10">
            <a:extLst>
              <a:ext uri="{FF2B5EF4-FFF2-40B4-BE49-F238E27FC236}">
                <a16:creationId xmlns:a16="http://schemas.microsoft.com/office/drawing/2014/main" xmlns="" id="{AD9E2F44-6A85-C24A-8898-F4AD508D0A70}"/>
              </a:ext>
            </a:extLst>
          </p:cNvPr>
          <p:cNvSpPr txBox="1"/>
          <p:nvPr/>
        </p:nvSpPr>
        <p:spPr>
          <a:xfrm>
            <a:off x="2537253" y="5892597"/>
            <a:ext cx="64055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cs-CZ" sz="1800" b="1" i="0" u="none" strike="noStrike" cap="none" spc="0" normalizeH="0" baseline="0" dirty="0" err="1">
                <a:ln>
                  <a:noFill/>
                </a:ln>
                <a:solidFill>
                  <a:srgbClr val="000000"/>
                </a:solidFill>
                <a:effectLst/>
                <a:uFillTx/>
                <a:latin typeface="+mn-lt"/>
                <a:ea typeface="+mn-ea"/>
                <a:cs typeface="+mn-cs"/>
                <a:sym typeface="Calibri"/>
              </a:rPr>
              <a:t>Cloud</a:t>
            </a:r>
            <a:endParaRPr kumimoji="0" lang="cs-CZ" sz="1800" b="1" i="0" u="none" strike="noStrike" cap="none" spc="0" normalizeH="0" baseline="0" dirty="0">
              <a:ln>
                <a:noFill/>
              </a:ln>
              <a:solidFill>
                <a:srgbClr val="000000"/>
              </a:solidFill>
              <a:effectLst/>
              <a:uFillTx/>
              <a:latin typeface="+mn-lt"/>
              <a:ea typeface="+mn-ea"/>
              <a:cs typeface="+mn-cs"/>
              <a:sym typeface="Calibri"/>
            </a:endParaRPr>
          </a:p>
        </p:txBody>
      </p:sp>
      <p:sp>
        <p:nvSpPr>
          <p:cNvPr id="15" name="TextBox 14">
            <a:extLst>
              <a:ext uri="{FF2B5EF4-FFF2-40B4-BE49-F238E27FC236}">
                <a16:creationId xmlns:a16="http://schemas.microsoft.com/office/drawing/2014/main" xmlns="" id="{9AF79648-4B56-4341-9E86-C7BF35473C60}"/>
              </a:ext>
            </a:extLst>
          </p:cNvPr>
          <p:cNvSpPr txBox="1"/>
          <p:nvPr/>
        </p:nvSpPr>
        <p:spPr>
          <a:xfrm>
            <a:off x="5304050" y="3822988"/>
            <a:ext cx="1519004"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cs-CZ" sz="1800" b="1" i="0" u="none" strike="noStrike" cap="none" spc="0" normalizeH="0" baseline="0" dirty="0" err="1">
                <a:ln>
                  <a:noFill/>
                </a:ln>
                <a:solidFill>
                  <a:srgbClr val="000000"/>
                </a:solidFill>
                <a:effectLst/>
                <a:uFillTx/>
                <a:latin typeface="+mn-lt"/>
                <a:ea typeface="+mn-ea"/>
                <a:cs typeface="+mn-cs"/>
                <a:sym typeface="Calibri"/>
              </a:rPr>
              <a:t>Crowdsourcing</a:t>
            </a:r>
            <a:endParaRPr kumimoji="0" lang="cs-CZ" sz="1800" b="1" i="0" u="none" strike="noStrike" cap="none" spc="0" normalizeH="0" baseline="0" dirty="0">
              <a:ln>
                <a:noFill/>
              </a:ln>
              <a:solidFill>
                <a:srgbClr val="000000"/>
              </a:solidFill>
              <a:effectLst/>
              <a:uFillTx/>
              <a:latin typeface="+mn-lt"/>
              <a:ea typeface="+mn-ea"/>
              <a:cs typeface="+mn-cs"/>
              <a:sym typeface="Calibri"/>
            </a:endParaRPr>
          </a:p>
        </p:txBody>
      </p:sp>
      <p:sp>
        <p:nvSpPr>
          <p:cNvPr id="16" name="TextBox 15">
            <a:extLst>
              <a:ext uri="{FF2B5EF4-FFF2-40B4-BE49-F238E27FC236}">
                <a16:creationId xmlns:a16="http://schemas.microsoft.com/office/drawing/2014/main" xmlns="" id="{FC9A424F-1C1A-3748-9A21-E13BF111CF3A}"/>
              </a:ext>
            </a:extLst>
          </p:cNvPr>
          <p:cNvSpPr txBox="1"/>
          <p:nvPr/>
        </p:nvSpPr>
        <p:spPr>
          <a:xfrm>
            <a:off x="5350033" y="4950548"/>
            <a:ext cx="1821972"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cs-CZ" sz="1800" b="1" i="0" u="none" strike="noStrike" cap="none" spc="0" normalizeH="0" baseline="0" dirty="0">
                <a:ln>
                  <a:noFill/>
                </a:ln>
                <a:solidFill>
                  <a:srgbClr val="000000"/>
                </a:solidFill>
                <a:effectLst/>
                <a:uFillTx/>
                <a:latin typeface="+mn-lt"/>
                <a:ea typeface="+mn-ea"/>
                <a:cs typeface="+mn-cs"/>
                <a:sym typeface="Calibri"/>
              </a:rPr>
              <a:t>Poznávání přírody</a:t>
            </a:r>
          </a:p>
        </p:txBody>
      </p:sp>
      <p:sp>
        <p:nvSpPr>
          <p:cNvPr id="17" name="TextBox 16">
            <a:extLst>
              <a:ext uri="{FF2B5EF4-FFF2-40B4-BE49-F238E27FC236}">
                <a16:creationId xmlns:a16="http://schemas.microsoft.com/office/drawing/2014/main" xmlns="" id="{700A2FEF-31AB-9A49-BF92-B91A3758ADE1}"/>
              </a:ext>
            </a:extLst>
          </p:cNvPr>
          <p:cNvSpPr txBox="1"/>
          <p:nvPr/>
        </p:nvSpPr>
        <p:spPr>
          <a:xfrm>
            <a:off x="7501032" y="448366"/>
            <a:ext cx="1403587"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cs-CZ" sz="1800" b="1" i="0" u="none" strike="noStrike" cap="none" spc="0" normalizeH="0" baseline="0" dirty="0">
                <a:ln>
                  <a:noFill/>
                </a:ln>
                <a:solidFill>
                  <a:srgbClr val="000000"/>
                </a:solidFill>
                <a:effectLst/>
                <a:uFillTx/>
                <a:latin typeface="+mn-lt"/>
                <a:ea typeface="+mn-ea"/>
                <a:cs typeface="+mn-cs"/>
                <a:sym typeface="Calibri"/>
              </a:rPr>
              <a:t>Užitečná data</a:t>
            </a:r>
          </a:p>
        </p:txBody>
      </p:sp>
      <p:sp>
        <p:nvSpPr>
          <p:cNvPr id="18" name="TextBox 17">
            <a:extLst>
              <a:ext uri="{FF2B5EF4-FFF2-40B4-BE49-F238E27FC236}">
                <a16:creationId xmlns:a16="http://schemas.microsoft.com/office/drawing/2014/main" xmlns="" id="{0815C773-654B-014D-8A5C-532AE4403309}"/>
              </a:ext>
            </a:extLst>
          </p:cNvPr>
          <p:cNvSpPr txBox="1"/>
          <p:nvPr/>
        </p:nvSpPr>
        <p:spPr>
          <a:xfrm>
            <a:off x="7501032" y="1488301"/>
            <a:ext cx="157991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cs-CZ" sz="1800" b="1" i="0" u="none" strike="noStrike" cap="none" spc="0" normalizeH="0" baseline="0" dirty="0">
                <a:ln>
                  <a:noFill/>
                </a:ln>
                <a:solidFill>
                  <a:srgbClr val="000000"/>
                </a:solidFill>
                <a:effectLst/>
                <a:uFillTx/>
                <a:latin typeface="+mn-lt"/>
                <a:ea typeface="+mn-ea"/>
                <a:cs typeface="+mn-cs"/>
                <a:sym typeface="Calibri"/>
              </a:rPr>
              <a:t>Citizen </a:t>
            </a:r>
            <a:r>
              <a:rPr kumimoji="0" lang="cs-CZ" sz="1800" b="1" i="0" u="none" strike="noStrike" cap="none" spc="0" normalizeH="0" baseline="0" dirty="0" err="1">
                <a:ln>
                  <a:noFill/>
                </a:ln>
                <a:solidFill>
                  <a:srgbClr val="000000"/>
                </a:solidFill>
                <a:effectLst/>
                <a:uFillTx/>
                <a:latin typeface="+mn-lt"/>
                <a:ea typeface="+mn-ea"/>
                <a:cs typeface="+mn-cs"/>
                <a:sym typeface="Calibri"/>
              </a:rPr>
              <a:t>scientist</a:t>
            </a:r>
            <a:endParaRPr kumimoji="0" lang="cs-CZ" sz="1800" b="1" i="0" u="none" strike="noStrike" cap="none" spc="0" normalizeH="0" baseline="0" dirty="0">
              <a:ln>
                <a:noFill/>
              </a:ln>
              <a:solidFill>
                <a:srgbClr val="000000"/>
              </a:solidFill>
              <a:effectLst/>
              <a:uFillTx/>
              <a:latin typeface="+mn-lt"/>
              <a:ea typeface="+mn-ea"/>
              <a:cs typeface="+mn-cs"/>
              <a:sym typeface="Calibri"/>
            </a:endParaRPr>
          </a:p>
        </p:txBody>
      </p:sp>
      <p:sp>
        <p:nvSpPr>
          <p:cNvPr id="19" name="TextBox 18">
            <a:extLst>
              <a:ext uri="{FF2B5EF4-FFF2-40B4-BE49-F238E27FC236}">
                <a16:creationId xmlns:a16="http://schemas.microsoft.com/office/drawing/2014/main" xmlns="" id="{9C0BD449-8702-F343-891E-BDB36D2C7B21}"/>
              </a:ext>
            </a:extLst>
          </p:cNvPr>
          <p:cNvSpPr txBox="1"/>
          <p:nvPr/>
        </p:nvSpPr>
        <p:spPr>
          <a:xfrm>
            <a:off x="7513752" y="2551312"/>
            <a:ext cx="1605566"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cs-CZ" sz="1800" b="1" i="0" u="none" strike="noStrike" cap="none" spc="0" normalizeH="0" baseline="0" dirty="0">
                <a:ln>
                  <a:noFill/>
                </a:ln>
                <a:solidFill>
                  <a:srgbClr val="000000"/>
                </a:solidFill>
                <a:effectLst/>
                <a:uFillTx/>
                <a:latin typeface="+mn-lt"/>
                <a:ea typeface="+mn-ea"/>
                <a:cs typeface="+mn-cs"/>
                <a:sym typeface="Calibri"/>
              </a:rPr>
              <a:t>Vlastní projekty</a:t>
            </a:r>
          </a:p>
        </p:txBody>
      </p:sp>
      <p:sp>
        <p:nvSpPr>
          <p:cNvPr id="13" name="Right Arrow 12">
            <a:extLst>
              <a:ext uri="{FF2B5EF4-FFF2-40B4-BE49-F238E27FC236}">
                <a16:creationId xmlns:a16="http://schemas.microsoft.com/office/drawing/2014/main" xmlns="" id="{AF318147-095A-804C-8F79-2C89A8FF559B}"/>
              </a:ext>
            </a:extLst>
          </p:cNvPr>
          <p:cNvSpPr/>
          <p:nvPr/>
        </p:nvSpPr>
        <p:spPr>
          <a:xfrm>
            <a:off x="1578162" y="5924208"/>
            <a:ext cx="671512" cy="306109"/>
          </a:xfrm>
          <a:prstGeom prst="rightArrow">
            <a:avLst/>
          </a:prstGeom>
          <a:solidFill>
            <a:srgbClr val="FFFFFF"/>
          </a:solidFill>
          <a:ln w="12700" cap="flat">
            <a:solidFill>
              <a:schemeClr val="accent2">
                <a:lumMod val="7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cs-CZ" sz="1800" b="0" i="0" u="none" strike="noStrike" cap="none" spc="0" normalizeH="0" baseline="0" dirty="0">
              <a:ln>
                <a:noFill/>
              </a:ln>
              <a:solidFill>
                <a:srgbClr val="000000"/>
              </a:solidFill>
              <a:effectLst/>
              <a:uFillTx/>
              <a:latin typeface="+mn-lt"/>
              <a:ea typeface="+mn-ea"/>
              <a:cs typeface="+mn-cs"/>
              <a:sym typeface="Calibri"/>
            </a:endParaRPr>
          </a:p>
        </p:txBody>
      </p:sp>
      <p:sp>
        <p:nvSpPr>
          <p:cNvPr id="22" name="Right Arrow 21">
            <a:extLst>
              <a:ext uri="{FF2B5EF4-FFF2-40B4-BE49-F238E27FC236}">
                <a16:creationId xmlns:a16="http://schemas.microsoft.com/office/drawing/2014/main" xmlns="" id="{D4569BCD-EBFA-5C4B-A0E4-F0B0DFB444E4}"/>
              </a:ext>
            </a:extLst>
          </p:cNvPr>
          <p:cNvSpPr/>
          <p:nvPr/>
        </p:nvSpPr>
        <p:spPr>
          <a:xfrm>
            <a:off x="4444973" y="3840829"/>
            <a:ext cx="671512" cy="306109"/>
          </a:xfrm>
          <a:prstGeom prst="rightArrow">
            <a:avLst/>
          </a:prstGeom>
          <a:solidFill>
            <a:srgbClr val="FFFFFF"/>
          </a:solidFill>
          <a:ln w="12700" cap="flat">
            <a:solidFill>
              <a:schemeClr val="accent2">
                <a:lumMod val="7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cs-CZ" sz="1800" b="0" i="0" u="none" strike="noStrike" cap="none" spc="0" normalizeH="0" baseline="0" dirty="0">
              <a:ln>
                <a:noFill/>
              </a:ln>
              <a:solidFill>
                <a:srgbClr val="000000"/>
              </a:solidFill>
              <a:effectLst/>
              <a:uFillTx/>
              <a:latin typeface="+mn-lt"/>
              <a:ea typeface="+mn-ea"/>
              <a:cs typeface="+mn-cs"/>
              <a:sym typeface="Calibri"/>
            </a:endParaRPr>
          </a:p>
        </p:txBody>
      </p:sp>
      <p:sp>
        <p:nvSpPr>
          <p:cNvPr id="23" name="Right Arrow 22">
            <a:extLst>
              <a:ext uri="{FF2B5EF4-FFF2-40B4-BE49-F238E27FC236}">
                <a16:creationId xmlns:a16="http://schemas.microsoft.com/office/drawing/2014/main" xmlns="" id="{D8C7CAB4-431F-E345-8935-13E7340DAF9B}"/>
              </a:ext>
            </a:extLst>
          </p:cNvPr>
          <p:cNvSpPr/>
          <p:nvPr/>
        </p:nvSpPr>
        <p:spPr>
          <a:xfrm>
            <a:off x="4444973" y="4996446"/>
            <a:ext cx="671512" cy="306109"/>
          </a:xfrm>
          <a:prstGeom prst="rightArrow">
            <a:avLst/>
          </a:prstGeom>
          <a:solidFill>
            <a:srgbClr val="FFFFFF"/>
          </a:solidFill>
          <a:ln w="12700" cap="flat">
            <a:solidFill>
              <a:schemeClr val="accent2">
                <a:lumMod val="7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cs-CZ" sz="1800" b="0" i="0" u="none" strike="noStrike" cap="none" spc="0" normalizeH="0" baseline="0" dirty="0">
              <a:ln>
                <a:noFill/>
              </a:ln>
              <a:solidFill>
                <a:srgbClr val="000000"/>
              </a:solidFill>
              <a:effectLst/>
              <a:uFillTx/>
              <a:latin typeface="+mn-lt"/>
              <a:ea typeface="+mn-ea"/>
              <a:cs typeface="+mn-cs"/>
              <a:sym typeface="Calibri"/>
            </a:endParaRPr>
          </a:p>
        </p:txBody>
      </p:sp>
      <p:sp>
        <p:nvSpPr>
          <p:cNvPr id="24" name="Right Arrow 23">
            <a:extLst>
              <a:ext uri="{FF2B5EF4-FFF2-40B4-BE49-F238E27FC236}">
                <a16:creationId xmlns:a16="http://schemas.microsoft.com/office/drawing/2014/main" xmlns="" id="{1E76E746-C858-BC4F-A97B-9B224E7E29BC}"/>
              </a:ext>
            </a:extLst>
          </p:cNvPr>
          <p:cNvSpPr/>
          <p:nvPr/>
        </p:nvSpPr>
        <p:spPr>
          <a:xfrm>
            <a:off x="6529116" y="507355"/>
            <a:ext cx="671512" cy="306109"/>
          </a:xfrm>
          <a:prstGeom prst="rightArrow">
            <a:avLst/>
          </a:prstGeom>
          <a:solidFill>
            <a:srgbClr val="FFFFFF"/>
          </a:solidFill>
          <a:ln w="12700" cap="flat">
            <a:solidFill>
              <a:schemeClr val="accent2">
                <a:lumMod val="7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cs-CZ" sz="1800" b="0" i="0" u="none" strike="noStrike" cap="none" spc="0" normalizeH="0" baseline="0" dirty="0">
              <a:ln>
                <a:noFill/>
              </a:ln>
              <a:solidFill>
                <a:srgbClr val="000000"/>
              </a:solidFill>
              <a:effectLst/>
              <a:uFillTx/>
              <a:latin typeface="+mn-lt"/>
              <a:ea typeface="+mn-ea"/>
              <a:cs typeface="+mn-cs"/>
              <a:sym typeface="Calibri"/>
            </a:endParaRPr>
          </a:p>
        </p:txBody>
      </p:sp>
      <p:sp>
        <p:nvSpPr>
          <p:cNvPr id="25" name="Right Arrow 24">
            <a:extLst>
              <a:ext uri="{FF2B5EF4-FFF2-40B4-BE49-F238E27FC236}">
                <a16:creationId xmlns:a16="http://schemas.microsoft.com/office/drawing/2014/main" xmlns="" id="{3E6BC2DD-4D18-7941-9425-B1FAEFFBD90E}"/>
              </a:ext>
            </a:extLst>
          </p:cNvPr>
          <p:cNvSpPr/>
          <p:nvPr/>
        </p:nvSpPr>
        <p:spPr>
          <a:xfrm>
            <a:off x="6563581" y="2629542"/>
            <a:ext cx="671512" cy="306109"/>
          </a:xfrm>
          <a:prstGeom prst="rightArrow">
            <a:avLst/>
          </a:prstGeom>
          <a:solidFill>
            <a:srgbClr val="FFFFFF"/>
          </a:solidFill>
          <a:ln w="12700" cap="flat">
            <a:solidFill>
              <a:schemeClr val="accent2">
                <a:lumMod val="7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cs-CZ" sz="1800" b="0" i="0" u="none" strike="noStrike" cap="none" spc="0" normalizeH="0" baseline="0" dirty="0">
              <a:ln>
                <a:noFill/>
              </a:ln>
              <a:solidFill>
                <a:srgbClr val="000000"/>
              </a:solidFill>
              <a:effectLst/>
              <a:uFillTx/>
              <a:latin typeface="+mn-lt"/>
              <a:ea typeface="+mn-ea"/>
              <a:cs typeface="+mn-cs"/>
              <a:sym typeface="Calibri"/>
            </a:endParaRPr>
          </a:p>
        </p:txBody>
      </p:sp>
      <p:sp>
        <p:nvSpPr>
          <p:cNvPr id="26" name="Right Arrow 25">
            <a:extLst>
              <a:ext uri="{FF2B5EF4-FFF2-40B4-BE49-F238E27FC236}">
                <a16:creationId xmlns:a16="http://schemas.microsoft.com/office/drawing/2014/main" xmlns="" id="{A68156E1-57D1-1F4A-8CDC-3EFD023065DA}"/>
              </a:ext>
            </a:extLst>
          </p:cNvPr>
          <p:cNvSpPr/>
          <p:nvPr/>
        </p:nvSpPr>
        <p:spPr>
          <a:xfrm>
            <a:off x="6529116" y="1589112"/>
            <a:ext cx="671512" cy="306109"/>
          </a:xfrm>
          <a:prstGeom prst="rightArrow">
            <a:avLst/>
          </a:prstGeom>
          <a:solidFill>
            <a:srgbClr val="FFFFFF"/>
          </a:solidFill>
          <a:ln w="12700" cap="flat">
            <a:solidFill>
              <a:schemeClr val="accent2">
                <a:lumMod val="75000"/>
              </a:schemeClr>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cs-CZ" sz="1800" b="0" i="0" u="none" strike="noStrike" cap="none" spc="0" normalizeH="0" baseline="0" dirty="0">
              <a:ln>
                <a:noFill/>
              </a:ln>
              <a:solidFill>
                <a:srgbClr val="000000"/>
              </a:solidFill>
              <a:effectLst/>
              <a:uFillTx/>
              <a:latin typeface="+mn-lt"/>
              <a:ea typeface="+mn-ea"/>
              <a:cs typeface="+mn-cs"/>
              <a:sym typeface="Calibri"/>
            </a:endParaRPr>
          </a:p>
        </p:txBody>
      </p:sp>
      <p:sp>
        <p:nvSpPr>
          <p:cNvPr id="21" name="Right Triangle 20">
            <a:extLst>
              <a:ext uri="{FF2B5EF4-FFF2-40B4-BE49-F238E27FC236}">
                <a16:creationId xmlns:a16="http://schemas.microsoft.com/office/drawing/2014/main" xmlns="" id="{124AF2E6-2364-7E4C-874A-6A1AD58C0E50}"/>
              </a:ext>
            </a:extLst>
          </p:cNvPr>
          <p:cNvSpPr/>
          <p:nvPr/>
        </p:nvSpPr>
        <p:spPr>
          <a:xfrm rot="5400000">
            <a:off x="28846" y="-58692"/>
            <a:ext cx="5043491" cy="5160874"/>
          </a:xfrm>
          <a:prstGeom prst="rtTriangle">
            <a:avLst/>
          </a:prstGeom>
          <a:solidFill>
            <a:schemeClr val="bg2">
              <a:lumMod val="2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pic>
        <p:nvPicPr>
          <p:cNvPr id="30" name="Picture 29" descr="A screenshot of a cell phone&#10;&#10;Description automatically generated">
            <a:extLst>
              <a:ext uri="{FF2B5EF4-FFF2-40B4-BE49-F238E27FC236}">
                <a16:creationId xmlns:a16="http://schemas.microsoft.com/office/drawing/2014/main" xmlns="" id="{4069B2BF-5F86-264A-94B9-0977B6365ADC}"/>
              </a:ext>
            </a:extLst>
          </p:cNvPr>
          <p:cNvPicPr>
            <a:picLocks noChangeAspect="1"/>
          </p:cNvPicPr>
          <p:nvPr/>
        </p:nvPicPr>
        <p:blipFill rotWithShape="1">
          <a:blip r:embed="rId2">
            <a:extLst>
              <a:ext uri="{28A0092B-C50C-407E-A947-70E740481C1C}">
                <a14:useLocalDpi xmlns:a14="http://schemas.microsoft.com/office/drawing/2010/main" val="0"/>
              </a:ext>
            </a:extLst>
          </a:blip>
          <a:srcRect l="4573" t="28413" r="85200"/>
          <a:stretch/>
        </p:blipFill>
        <p:spPr>
          <a:xfrm>
            <a:off x="3259309" y="3437838"/>
            <a:ext cx="935141" cy="2320063"/>
          </a:xfrm>
          <a:prstGeom prst="rect">
            <a:avLst/>
          </a:prstGeom>
        </p:spPr>
      </p:pic>
      <p:pic>
        <p:nvPicPr>
          <p:cNvPr id="32" name="Picture 31" descr="A picture containing drawing&#10;&#10;Description automatically generated">
            <a:hlinkClick r:id="rId3"/>
            <a:extLst>
              <a:ext uri="{FF2B5EF4-FFF2-40B4-BE49-F238E27FC236}">
                <a16:creationId xmlns:a16="http://schemas.microsoft.com/office/drawing/2014/main" xmlns="" id="{CD05F312-0D19-AB4F-8823-BEDFFD903F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9586" y="5619322"/>
            <a:ext cx="2282137" cy="1133892"/>
          </a:xfrm>
          <a:prstGeom prst="rect">
            <a:avLst/>
          </a:prstGeom>
        </p:spPr>
      </p:pic>
      <p:pic>
        <p:nvPicPr>
          <p:cNvPr id="36" name="1419-original.png" descr="1419-original.png">
            <a:extLst>
              <a:ext uri="{FF2B5EF4-FFF2-40B4-BE49-F238E27FC236}">
                <a16:creationId xmlns:a16="http://schemas.microsoft.com/office/drawing/2014/main" xmlns="" id="{82B487FA-CD0F-BB49-96B3-03E68B3CB057}"/>
              </a:ext>
            </a:extLst>
          </p:cNvPr>
          <p:cNvPicPr>
            <a:picLocks noChangeAspect="1"/>
          </p:cNvPicPr>
          <p:nvPr/>
        </p:nvPicPr>
        <p:blipFill rotWithShape="1">
          <a:blip r:embed="rId5"/>
          <a:srcRect r="74925"/>
          <a:stretch/>
        </p:blipFill>
        <p:spPr>
          <a:xfrm>
            <a:off x="495454" y="357454"/>
            <a:ext cx="2461206" cy="1801129"/>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 name="Rectangle 42">
            <a:extLst>
              <a:ext uri="{FF2B5EF4-FFF2-40B4-BE49-F238E27FC236}">
                <a16:creationId xmlns:a16="http://schemas.microsoft.com/office/drawing/2014/main" xmlns="" id="{115719BB-48A7-4AF4-BB91-DC82E0DF727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5" name="Freeform: Shape 44">
            <a:extLst>
              <a:ext uri="{FF2B5EF4-FFF2-40B4-BE49-F238E27FC236}">
                <a16:creationId xmlns:a16="http://schemas.microsoft.com/office/drawing/2014/main" xmlns="" id="{10973A55-5440-4A99-B526-B5812E46271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4572000" cy="6858000"/>
          </a:xfrm>
          <a:custGeom>
            <a:avLst/>
            <a:gdLst>
              <a:gd name="connsiteX0" fmla="*/ 0 w 6096002"/>
              <a:gd name="connsiteY0" fmla="*/ 0 h 6858000"/>
              <a:gd name="connsiteX1" fmla="*/ 4885967 w 6096002"/>
              <a:gd name="connsiteY1" fmla="*/ 0 h 6858000"/>
              <a:gd name="connsiteX2" fmla="*/ 4946007 w 6096002"/>
              <a:gd name="connsiteY2" fmla="*/ 69271 h 6858000"/>
              <a:gd name="connsiteX3" fmla="*/ 6096002 w 6096002"/>
              <a:gd name="connsiteY3" fmla="*/ 3429000 h 6858000"/>
              <a:gd name="connsiteX4" fmla="*/ 4946007 w 6096002"/>
              <a:gd name="connsiteY4" fmla="*/ 6788730 h 6858000"/>
              <a:gd name="connsiteX5" fmla="*/ 4885967 w 6096002"/>
              <a:gd name="connsiteY5" fmla="*/ 6858000 h 6858000"/>
              <a:gd name="connsiteX6" fmla="*/ 0 w 609600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2" h="6858000">
                <a:moveTo>
                  <a:pt x="0" y="0"/>
                </a:moveTo>
                <a:lnTo>
                  <a:pt x="4885967" y="0"/>
                </a:lnTo>
                <a:lnTo>
                  <a:pt x="4946007" y="69271"/>
                </a:lnTo>
                <a:cubicBezTo>
                  <a:pt x="5656533" y="929100"/>
                  <a:pt x="6096002" y="2116944"/>
                  <a:pt x="6096002" y="3429000"/>
                </a:cubicBezTo>
                <a:cubicBezTo>
                  <a:pt x="6096002" y="4741056"/>
                  <a:pt x="5656533" y="5928900"/>
                  <a:pt x="4946007" y="6788730"/>
                </a:cubicBezTo>
                <a:lnTo>
                  <a:pt x="488596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7" name="Freeform: Shape 46">
            <a:extLst>
              <a:ext uri="{FF2B5EF4-FFF2-40B4-BE49-F238E27FC236}">
                <a16:creationId xmlns:a16="http://schemas.microsoft.com/office/drawing/2014/main" xmlns="" id="{A9682493-588A-4D52-98F6-FBBD80C07EC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4564027" cy="6858000"/>
          </a:xfrm>
          <a:custGeom>
            <a:avLst/>
            <a:gdLst>
              <a:gd name="connsiteX0" fmla="*/ 0 w 6085370"/>
              <a:gd name="connsiteY0" fmla="*/ 0 h 6858000"/>
              <a:gd name="connsiteX1" fmla="*/ 4875335 w 6085370"/>
              <a:gd name="connsiteY1" fmla="*/ 0 h 6858000"/>
              <a:gd name="connsiteX2" fmla="*/ 4935375 w 6085370"/>
              <a:gd name="connsiteY2" fmla="*/ 69271 h 6858000"/>
              <a:gd name="connsiteX3" fmla="*/ 6085370 w 6085370"/>
              <a:gd name="connsiteY3" fmla="*/ 3429000 h 6858000"/>
              <a:gd name="connsiteX4" fmla="*/ 4935375 w 6085370"/>
              <a:gd name="connsiteY4" fmla="*/ 6788730 h 6858000"/>
              <a:gd name="connsiteX5" fmla="*/ 4875335 w 6085370"/>
              <a:gd name="connsiteY5" fmla="*/ 6858000 h 6858000"/>
              <a:gd name="connsiteX6" fmla="*/ 0 w 60853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5370" h="6858000">
                <a:moveTo>
                  <a:pt x="0" y="0"/>
                </a:moveTo>
                <a:lnTo>
                  <a:pt x="4875335" y="0"/>
                </a:lnTo>
                <a:lnTo>
                  <a:pt x="4935375" y="69271"/>
                </a:lnTo>
                <a:cubicBezTo>
                  <a:pt x="5645901" y="929100"/>
                  <a:pt x="6085370" y="2116944"/>
                  <a:pt x="6085370" y="3429000"/>
                </a:cubicBezTo>
                <a:cubicBezTo>
                  <a:pt x="6085370" y="4741056"/>
                  <a:pt x="5645901" y="5928900"/>
                  <a:pt x="4935375" y="6788730"/>
                </a:cubicBezTo>
                <a:lnTo>
                  <a:pt x="487533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xmlns="" id="{3BA3FA84-5ABD-8640-97AB-18565C78753A}"/>
              </a:ext>
            </a:extLst>
          </p:cNvPr>
          <p:cNvSpPr txBox="1"/>
          <p:nvPr/>
        </p:nvSpPr>
        <p:spPr>
          <a:xfrm>
            <a:off x="329184" y="859536"/>
            <a:ext cx="3624602" cy="1170432"/>
          </a:xfrm>
          <a:prstGeom prst="rect">
            <a:avLst/>
          </a:prstGeom>
        </p:spPr>
        <p:style>
          <a:lnRef idx="0">
            <a:scrgbClr r="0" g="0" b="0"/>
          </a:lnRef>
          <a:fillRef idx="0">
            <a:scrgbClr r="0" g="0" b="0"/>
          </a:fillRef>
          <a:effectRef idx="0">
            <a:scrgbClr r="0" g="0" b="0"/>
          </a:effectRef>
          <a:fontRef idx="minor">
            <a:schemeClr val="dk1"/>
          </a:fontRef>
        </p:style>
        <p:txBody>
          <a:bodyPr rot="0" spcFirstLastPara="1" vertOverflow="overflow" horzOverflow="overflow" vert="horz" lIns="91440" tIns="45720" rIns="91440" bIns="45720" numCol="1" spcCol="38100" rtlCol="0" anchor="b">
            <a:normAutofit/>
          </a:bodyPr>
          <a:lstStyle/>
          <a:p>
            <a:pPr marL="0" marR="0" indent="0" fontAlgn="auto">
              <a:lnSpc>
                <a:spcPct val="90000"/>
              </a:lnSpc>
              <a:spcBef>
                <a:spcPct val="0"/>
              </a:spcBef>
              <a:spcAft>
                <a:spcPts val="600"/>
              </a:spcAft>
              <a:buClrTx/>
              <a:buSzTx/>
              <a:tabLst/>
            </a:pPr>
            <a:r>
              <a:rPr kumimoji="0" lang="en-US" sz="3000" b="1" i="0" u="none" strike="noStrike" cap="none" spc="0" normalizeH="0" baseline="0">
                <a:ln>
                  <a:noFill/>
                </a:ln>
                <a:solidFill>
                  <a:schemeClr val="tx1"/>
                </a:solidFill>
                <a:effectLst/>
                <a:uFillTx/>
                <a:latin typeface="+mj-lt"/>
                <a:ea typeface="+mj-ea"/>
                <a:cs typeface="+mj-cs"/>
                <a:sym typeface="Calibri"/>
              </a:rPr>
              <a:t>Proč Přírodovědecké muzeum?</a:t>
            </a:r>
          </a:p>
        </p:txBody>
      </p:sp>
      <p:sp>
        <p:nvSpPr>
          <p:cNvPr id="49" name="Rectangle 48">
            <a:extLst>
              <a:ext uri="{FF2B5EF4-FFF2-40B4-BE49-F238E27FC236}">
                <a16:creationId xmlns:a16="http://schemas.microsoft.com/office/drawing/2014/main" xmlns="" id="{FBEC5A7A-ADE4-48D9-B89C-2BA1C911063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5400000">
            <a:off x="518283" y="431969"/>
            <a:ext cx="73152"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1" name="Rectangle 50">
            <a:extLst>
              <a:ext uri="{FF2B5EF4-FFF2-40B4-BE49-F238E27FC236}">
                <a16:creationId xmlns:a16="http://schemas.microsoft.com/office/drawing/2014/main" xmlns="" id="{82095FCE-EF05-4443-B97A-85DEE3A5CA1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49119" y="2185062"/>
            <a:ext cx="37033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xmlns="" id="{08FD6741-9ECF-B44C-98B1-7ABA4FFFC527}"/>
              </a:ext>
            </a:extLst>
          </p:cNvPr>
          <p:cNvSpPr txBox="1"/>
          <p:nvPr/>
        </p:nvSpPr>
        <p:spPr>
          <a:xfrm>
            <a:off x="349119" y="2684113"/>
            <a:ext cx="3760470" cy="3314351"/>
          </a:xfrm>
          <a:prstGeom prst="rect">
            <a:avLst/>
          </a:prstGeom>
        </p:spPr>
        <p:style>
          <a:lnRef idx="0">
            <a:scrgbClr r="0" g="0" b="0"/>
          </a:lnRef>
          <a:fillRef idx="0">
            <a:scrgbClr r="0" g="0" b="0"/>
          </a:fillRef>
          <a:effectRef idx="0">
            <a:scrgbClr r="0" g="0" b="0"/>
          </a:effectRef>
          <a:fontRef idx="none"/>
        </p:style>
        <p:txBody>
          <a:bodyPr rot="0" spcFirstLastPara="1" vertOverflow="overflow" horzOverflow="overflow" vert="horz" lIns="91440" tIns="45720" rIns="91440" bIns="45720" numCol="1" spcCol="38100" rtlCol="0">
            <a:normAutofit lnSpcReduction="10000"/>
          </a:bodyPr>
          <a:lstStyle/>
          <a:p>
            <a:pPr marL="285750" marR="0" indent="-228600" fontAlgn="auto">
              <a:lnSpc>
                <a:spcPct val="90000"/>
              </a:lnSpc>
              <a:spcBef>
                <a:spcPts val="0"/>
              </a:spcBef>
              <a:spcAft>
                <a:spcPts val="600"/>
              </a:spcAft>
              <a:buClrTx/>
              <a:buSzTx/>
              <a:buFont typeface="Arial" panose="020B0604020202020204" pitchFamily="34" charset="0"/>
              <a:buChar char="•"/>
              <a:tabLst/>
            </a:pPr>
            <a:r>
              <a:rPr kumimoji="0" lang="en-US" sz="1600" b="0" i="0" u="none" strike="noStrike" cap="none" spc="0" normalizeH="0" baseline="0" dirty="0" err="1">
                <a:ln>
                  <a:noFill/>
                </a:ln>
                <a:effectLst/>
                <a:uFillTx/>
                <a:sym typeface="Calibri"/>
              </a:rPr>
              <a:t>Největší</a:t>
            </a:r>
            <a:r>
              <a:rPr kumimoji="0" lang="en-US" sz="1600" b="0" i="0" u="none" strike="noStrike" cap="none" spc="0" normalizeH="0" baseline="0" dirty="0">
                <a:ln>
                  <a:noFill/>
                </a:ln>
                <a:effectLst/>
                <a:uFillTx/>
                <a:sym typeface="Calibri"/>
              </a:rPr>
              <a:t> </a:t>
            </a:r>
            <a:r>
              <a:rPr kumimoji="0" lang="en-US" sz="1600" b="0" i="0" u="none" strike="noStrike" cap="none" spc="0" normalizeH="0" baseline="0" dirty="0" err="1">
                <a:ln>
                  <a:noFill/>
                </a:ln>
                <a:effectLst/>
                <a:uFillTx/>
                <a:sym typeface="Calibri"/>
              </a:rPr>
              <a:t>muzeum</a:t>
            </a:r>
            <a:r>
              <a:rPr kumimoji="0" lang="en-US" sz="1600" b="0" i="0" u="none" strike="noStrike" cap="none" spc="0" normalizeH="0" baseline="0" dirty="0">
                <a:ln>
                  <a:noFill/>
                </a:ln>
                <a:effectLst/>
                <a:uFillTx/>
                <a:sym typeface="Calibri"/>
              </a:rPr>
              <a:t> </a:t>
            </a:r>
            <a:r>
              <a:rPr kumimoji="0" lang="en-US" sz="1600" b="0" i="0" u="none" strike="noStrike" cap="none" spc="0" normalizeH="0" baseline="0" dirty="0" err="1">
                <a:ln>
                  <a:noFill/>
                </a:ln>
                <a:effectLst/>
                <a:uFillTx/>
                <a:sym typeface="Calibri"/>
              </a:rPr>
              <a:t>přírodnin</a:t>
            </a:r>
            <a:r>
              <a:rPr kumimoji="0" lang="en-US" sz="1600" b="0" i="0" u="none" strike="noStrike" cap="none" spc="0" normalizeH="0" baseline="0" dirty="0">
                <a:ln>
                  <a:noFill/>
                </a:ln>
                <a:effectLst/>
                <a:uFillTx/>
                <a:sym typeface="Calibri"/>
              </a:rPr>
              <a:t> v </a:t>
            </a:r>
            <a:r>
              <a:rPr kumimoji="0" lang="en-US" sz="1600" b="0" i="0" u="none" strike="noStrike" cap="none" spc="0" normalizeH="0" baseline="0" dirty="0" err="1">
                <a:ln>
                  <a:noFill/>
                </a:ln>
                <a:effectLst/>
                <a:uFillTx/>
                <a:sym typeface="Calibri"/>
              </a:rPr>
              <a:t>České</a:t>
            </a:r>
            <a:r>
              <a:rPr kumimoji="0" lang="en-US" sz="1600" b="0" i="0" u="none" strike="noStrike" cap="none" spc="0" normalizeH="0" baseline="0" dirty="0">
                <a:ln>
                  <a:noFill/>
                </a:ln>
                <a:effectLst/>
                <a:uFillTx/>
                <a:sym typeface="Calibri"/>
              </a:rPr>
              <a:t> </a:t>
            </a:r>
            <a:r>
              <a:rPr kumimoji="0" lang="en-US" sz="1600" b="0" i="0" u="none" strike="noStrike" cap="none" spc="0" normalizeH="0" baseline="0" dirty="0" err="1">
                <a:ln>
                  <a:noFill/>
                </a:ln>
                <a:effectLst/>
                <a:uFillTx/>
                <a:sym typeface="Calibri"/>
              </a:rPr>
              <a:t>republice</a:t>
            </a:r>
            <a:endParaRPr kumimoji="0" lang="en-US" sz="1600" b="0" i="0" u="none" strike="noStrike" cap="none" spc="0" normalizeH="0" baseline="0" dirty="0">
              <a:ln>
                <a:noFill/>
              </a:ln>
              <a:effectLst/>
              <a:uFillTx/>
              <a:sym typeface="Calibri"/>
            </a:endParaRPr>
          </a:p>
          <a:p>
            <a:pPr marL="285750" marR="0" indent="-228600" fontAlgn="auto">
              <a:lnSpc>
                <a:spcPct val="90000"/>
              </a:lnSpc>
              <a:spcBef>
                <a:spcPts val="0"/>
              </a:spcBef>
              <a:spcAft>
                <a:spcPts val="600"/>
              </a:spcAft>
              <a:buClrTx/>
              <a:buSzTx/>
              <a:buFont typeface="Arial" panose="020B0604020202020204" pitchFamily="34" charset="0"/>
              <a:buChar char="•"/>
              <a:tabLst/>
            </a:pPr>
            <a:endParaRPr kumimoji="0" lang="en-US" sz="1600" b="0" i="0" u="none" strike="noStrike" cap="none" spc="0" normalizeH="0" baseline="0" dirty="0">
              <a:ln>
                <a:noFill/>
              </a:ln>
              <a:effectLst/>
              <a:uFillTx/>
              <a:sym typeface="Calibri"/>
            </a:endParaRPr>
          </a:p>
          <a:p>
            <a:pPr marL="285750" marR="0" indent="-228600" fontAlgn="auto">
              <a:lnSpc>
                <a:spcPct val="90000"/>
              </a:lnSpc>
              <a:spcBef>
                <a:spcPts val="0"/>
              </a:spcBef>
              <a:spcAft>
                <a:spcPts val="600"/>
              </a:spcAft>
              <a:buClrTx/>
              <a:buSzTx/>
              <a:buFont typeface="Arial" panose="020B0604020202020204" pitchFamily="34" charset="0"/>
              <a:buChar char="•"/>
              <a:tabLst/>
            </a:pPr>
            <a:r>
              <a:rPr lang="en-US" sz="1600" dirty="0" err="1"/>
              <a:t>Více</a:t>
            </a:r>
            <a:r>
              <a:rPr lang="en-US" sz="1600" dirty="0"/>
              <a:t> </a:t>
            </a:r>
            <a:r>
              <a:rPr lang="en-US" sz="1600" dirty="0" err="1"/>
              <a:t>než</a:t>
            </a:r>
            <a:r>
              <a:rPr lang="en-US" sz="1600" dirty="0"/>
              <a:t> 15 </a:t>
            </a:r>
            <a:r>
              <a:rPr lang="en-US" sz="1600" dirty="0" err="1"/>
              <a:t>milionů</a:t>
            </a:r>
            <a:r>
              <a:rPr lang="en-US" sz="1600" dirty="0"/>
              <a:t> </a:t>
            </a:r>
            <a:r>
              <a:rPr lang="en-US" sz="1600" dirty="0" err="1"/>
              <a:t>předmětů</a:t>
            </a:r>
            <a:endParaRPr lang="en-US" sz="1600" dirty="0"/>
          </a:p>
          <a:p>
            <a:pPr marL="285750" marR="0" indent="-228600" fontAlgn="auto">
              <a:lnSpc>
                <a:spcPct val="90000"/>
              </a:lnSpc>
              <a:spcBef>
                <a:spcPts val="0"/>
              </a:spcBef>
              <a:spcAft>
                <a:spcPts val="600"/>
              </a:spcAft>
              <a:buClrTx/>
              <a:buSzTx/>
              <a:buFont typeface="Arial" panose="020B0604020202020204" pitchFamily="34" charset="0"/>
              <a:buChar char="•"/>
              <a:tabLst/>
            </a:pPr>
            <a:endParaRPr lang="en-US" sz="1600" dirty="0"/>
          </a:p>
          <a:p>
            <a:pPr marL="285750" marR="0" indent="-228600" fontAlgn="auto">
              <a:lnSpc>
                <a:spcPct val="90000"/>
              </a:lnSpc>
              <a:spcBef>
                <a:spcPts val="0"/>
              </a:spcBef>
              <a:spcAft>
                <a:spcPts val="600"/>
              </a:spcAft>
              <a:buClrTx/>
              <a:buSzTx/>
              <a:buFont typeface="Arial" panose="020B0604020202020204" pitchFamily="34" charset="0"/>
              <a:buChar char="•"/>
              <a:tabLst/>
            </a:pPr>
            <a:r>
              <a:rPr lang="en-US" sz="1600" dirty="0" err="1"/>
              <a:t>Zastoupení</a:t>
            </a:r>
            <a:r>
              <a:rPr lang="en-US" sz="1600" dirty="0"/>
              <a:t> </a:t>
            </a:r>
            <a:r>
              <a:rPr lang="en-US" sz="1600" dirty="0" err="1"/>
              <a:t>všech</a:t>
            </a:r>
            <a:r>
              <a:rPr lang="en-US" sz="1600" dirty="0"/>
              <a:t> </a:t>
            </a:r>
            <a:r>
              <a:rPr lang="en-US" sz="1600" dirty="0" err="1"/>
              <a:t>přírodovědných</a:t>
            </a:r>
            <a:r>
              <a:rPr lang="en-US" sz="1600" dirty="0"/>
              <a:t> </a:t>
            </a:r>
            <a:r>
              <a:rPr lang="en-US" sz="1600" dirty="0" err="1"/>
              <a:t>oborů</a:t>
            </a:r>
            <a:endParaRPr lang="en-US" sz="1600" dirty="0"/>
          </a:p>
          <a:p>
            <a:pPr marL="285750" marR="0" indent="-228600" fontAlgn="auto">
              <a:lnSpc>
                <a:spcPct val="90000"/>
              </a:lnSpc>
              <a:spcBef>
                <a:spcPts val="0"/>
              </a:spcBef>
              <a:spcAft>
                <a:spcPts val="600"/>
              </a:spcAft>
              <a:buClrTx/>
              <a:buSzTx/>
              <a:buFont typeface="Arial" panose="020B0604020202020204" pitchFamily="34" charset="0"/>
              <a:buChar char="•"/>
              <a:tabLst/>
            </a:pPr>
            <a:endParaRPr lang="en-US" sz="1600" dirty="0"/>
          </a:p>
          <a:p>
            <a:pPr marL="285750" marR="0" indent="-228600" fontAlgn="auto">
              <a:lnSpc>
                <a:spcPct val="90000"/>
              </a:lnSpc>
              <a:spcBef>
                <a:spcPts val="0"/>
              </a:spcBef>
              <a:spcAft>
                <a:spcPts val="600"/>
              </a:spcAft>
              <a:buClrTx/>
              <a:buSzTx/>
              <a:buFont typeface="Arial" panose="020B0604020202020204" pitchFamily="34" charset="0"/>
              <a:buChar char="•"/>
              <a:tabLst/>
            </a:pPr>
            <a:r>
              <a:rPr kumimoji="0" lang="en-US" sz="1600" b="0" i="0" u="none" strike="noStrike" cap="none" spc="0" normalizeH="0" baseline="0" dirty="0" err="1">
                <a:ln>
                  <a:noFill/>
                </a:ln>
                <a:effectLst/>
                <a:uFillTx/>
                <a:sym typeface="Calibri"/>
              </a:rPr>
              <a:t>Kompletní</a:t>
            </a:r>
            <a:r>
              <a:rPr kumimoji="0" lang="en-US" sz="1600" b="0" i="0" u="none" strike="noStrike" cap="none" spc="0" normalizeH="0" baseline="0" dirty="0">
                <a:ln>
                  <a:noFill/>
                </a:ln>
                <a:effectLst/>
                <a:uFillTx/>
                <a:sym typeface="Calibri"/>
              </a:rPr>
              <a:t> </a:t>
            </a:r>
            <a:r>
              <a:rPr kumimoji="0" lang="en-US" sz="1600" b="0" i="0" u="none" strike="noStrike" cap="none" spc="0" normalizeH="0" baseline="0" dirty="0" err="1">
                <a:ln>
                  <a:noFill/>
                </a:ln>
                <a:effectLst/>
                <a:uFillTx/>
                <a:sym typeface="Calibri"/>
              </a:rPr>
              <a:t>překlad</a:t>
            </a:r>
            <a:r>
              <a:rPr kumimoji="0" lang="en-US" sz="1600" b="0" i="0" u="none" strike="noStrike" cap="none" spc="0" normalizeH="0" baseline="0" dirty="0">
                <a:ln>
                  <a:noFill/>
                </a:ln>
                <a:effectLst/>
                <a:uFillTx/>
                <a:sym typeface="Calibri"/>
              </a:rPr>
              <a:t> do </a:t>
            </a:r>
            <a:r>
              <a:rPr kumimoji="0" lang="en-US" sz="1600" b="0" i="0" u="none" strike="noStrike" cap="none" spc="0" normalizeH="0" baseline="0" dirty="0" err="1">
                <a:ln>
                  <a:noFill/>
                </a:ln>
                <a:effectLst/>
                <a:uFillTx/>
                <a:sym typeface="Calibri"/>
              </a:rPr>
              <a:t>češtiny</a:t>
            </a:r>
            <a:r>
              <a:rPr kumimoji="0" lang="en-US" sz="1600" b="0" i="0" u="none" strike="noStrike" cap="none" spc="0" normalizeH="0" baseline="0" dirty="0">
                <a:ln>
                  <a:noFill/>
                </a:ln>
                <a:effectLst/>
                <a:uFillTx/>
                <a:sym typeface="Calibri"/>
              </a:rPr>
              <a:t> </a:t>
            </a:r>
            <a:r>
              <a:rPr kumimoji="0" lang="en-US" sz="1600" b="0" i="0" u="none" strike="noStrike" cap="none" spc="0" normalizeH="0" baseline="0" dirty="0" err="1">
                <a:ln>
                  <a:noFill/>
                </a:ln>
                <a:effectLst/>
                <a:uFillTx/>
                <a:sym typeface="Calibri"/>
              </a:rPr>
              <a:t>webu</a:t>
            </a:r>
            <a:r>
              <a:rPr kumimoji="0" lang="en-US" sz="1600" b="0" i="0" u="none" strike="noStrike" cap="none" spc="0" normalizeH="0" baseline="0" dirty="0">
                <a:ln>
                  <a:noFill/>
                </a:ln>
                <a:effectLst/>
                <a:uFillTx/>
                <a:sym typeface="Calibri"/>
              </a:rPr>
              <a:t> a </a:t>
            </a:r>
            <a:r>
              <a:rPr kumimoji="0" lang="en-US" sz="1600" b="0" i="0" u="none" strike="noStrike" cap="none" spc="0" normalizeH="0" baseline="0" dirty="0" err="1">
                <a:ln>
                  <a:noFill/>
                </a:ln>
                <a:effectLst/>
                <a:uFillTx/>
                <a:sym typeface="Calibri"/>
              </a:rPr>
              <a:t>aplikace</a:t>
            </a:r>
            <a:endParaRPr kumimoji="0" lang="en-US" sz="1600" b="0" i="0" u="none" strike="noStrike" cap="none" spc="0" normalizeH="0" baseline="0" dirty="0">
              <a:ln>
                <a:noFill/>
              </a:ln>
              <a:effectLst/>
              <a:uFillTx/>
              <a:sym typeface="Calibri"/>
            </a:endParaRPr>
          </a:p>
          <a:p>
            <a:pPr marL="285750" marR="0" indent="-228600" fontAlgn="auto">
              <a:lnSpc>
                <a:spcPct val="90000"/>
              </a:lnSpc>
              <a:spcBef>
                <a:spcPts val="0"/>
              </a:spcBef>
              <a:spcAft>
                <a:spcPts val="600"/>
              </a:spcAft>
              <a:buClrTx/>
              <a:buSzTx/>
              <a:buFont typeface="Arial" panose="020B0604020202020204" pitchFamily="34" charset="0"/>
              <a:buChar char="•"/>
              <a:tabLst/>
            </a:pPr>
            <a:endParaRPr kumimoji="0" lang="en-US" sz="1600" b="0" i="0" u="none" strike="noStrike" cap="none" spc="0" normalizeH="0" baseline="0" dirty="0">
              <a:ln>
                <a:noFill/>
              </a:ln>
              <a:effectLst/>
              <a:uFillTx/>
              <a:sym typeface="Calibri"/>
            </a:endParaRPr>
          </a:p>
          <a:p>
            <a:pPr marL="285750" marR="0" indent="-228600" fontAlgn="auto">
              <a:lnSpc>
                <a:spcPct val="90000"/>
              </a:lnSpc>
              <a:spcBef>
                <a:spcPts val="0"/>
              </a:spcBef>
              <a:spcAft>
                <a:spcPts val="600"/>
              </a:spcAft>
              <a:buClrTx/>
              <a:buSzTx/>
              <a:buFont typeface="Arial" panose="020B0604020202020204" pitchFamily="34" charset="0"/>
              <a:buChar char="•"/>
              <a:tabLst/>
            </a:pPr>
            <a:r>
              <a:rPr lang="en-US" sz="1600" dirty="0" err="1">
                <a:sym typeface="Calibri"/>
              </a:rPr>
              <a:t>České</a:t>
            </a:r>
            <a:r>
              <a:rPr lang="en-US" sz="1600" dirty="0">
                <a:sym typeface="Calibri"/>
              </a:rPr>
              <a:t> </a:t>
            </a:r>
            <a:r>
              <a:rPr lang="en-US" sz="1600" dirty="0" err="1">
                <a:sym typeface="Calibri"/>
              </a:rPr>
              <a:t>názvosloví</a:t>
            </a:r>
            <a:r>
              <a:rPr lang="en-US" sz="1600" dirty="0">
                <a:sym typeface="Calibri"/>
              </a:rPr>
              <a:t> </a:t>
            </a:r>
            <a:endParaRPr kumimoji="0" lang="en-US" sz="1600" b="0" i="0" u="none" strike="noStrike" cap="none" spc="0" normalizeH="0" baseline="0" dirty="0">
              <a:ln>
                <a:noFill/>
              </a:ln>
              <a:effectLst/>
              <a:uFillTx/>
              <a:sym typeface="Calibri"/>
            </a:endParaRPr>
          </a:p>
        </p:txBody>
      </p:sp>
      <p:pic>
        <p:nvPicPr>
          <p:cNvPr id="22" name="Graphic 21" descr="Bug under magnifying glass">
            <a:extLst>
              <a:ext uri="{FF2B5EF4-FFF2-40B4-BE49-F238E27FC236}">
                <a16:creationId xmlns:a16="http://schemas.microsoft.com/office/drawing/2014/main" xmlns="" id="{409C0F26-8209-644A-9440-978F34C4D30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520690" y="517600"/>
            <a:ext cx="2743200" cy="2743200"/>
          </a:xfrm>
          <a:prstGeom prst="rect">
            <a:avLst/>
          </a:prstGeom>
        </p:spPr>
      </p:pic>
      <p:pic>
        <p:nvPicPr>
          <p:cNvPr id="25" name="Picture 24" descr="A picture containing indoor, table, room, sitting&#10;&#10;Description automatically generated">
            <a:extLst>
              <a:ext uri="{FF2B5EF4-FFF2-40B4-BE49-F238E27FC236}">
                <a16:creationId xmlns:a16="http://schemas.microsoft.com/office/drawing/2014/main" xmlns="" id="{14F5FC5C-BF50-D44F-848D-DFF8951498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65192" y="3514262"/>
            <a:ext cx="3854196" cy="2572675"/>
          </a:xfrm>
          <a:prstGeom prst="rect">
            <a:avLst/>
          </a:prstGeom>
          <a:solidFill>
            <a:srgbClr val="FFFFFF">
              <a:shade val="85000"/>
            </a:srgbClr>
          </a:solidFill>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56714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2" descr="Picture 2">
            <a:extLst>
              <a:ext uri="{FF2B5EF4-FFF2-40B4-BE49-F238E27FC236}">
                <a16:creationId xmlns:a16="http://schemas.microsoft.com/office/drawing/2014/main" xmlns="" id="{92BC8B2F-890D-8040-8BFA-42D0C629708E}"/>
              </a:ext>
            </a:extLst>
          </p:cNvPr>
          <p:cNvPicPr>
            <a:picLocks noChangeAspect="1"/>
          </p:cNvPicPr>
          <p:nvPr/>
        </p:nvPicPr>
        <p:blipFill>
          <a:blip r:embed="rId2"/>
          <a:stretch>
            <a:fillRect/>
          </a:stretch>
        </p:blipFill>
        <p:spPr>
          <a:xfrm>
            <a:off x="441157" y="321734"/>
            <a:ext cx="3873560" cy="2905170"/>
          </a:xfrm>
          <a:prstGeom prst="rect">
            <a:avLst/>
          </a:prstGeom>
        </p:spPr>
      </p:pic>
      <p:pic>
        <p:nvPicPr>
          <p:cNvPr id="148" name="Obrázek 1" descr="Obrázek 1"/>
          <p:cNvPicPr>
            <a:picLocks noChangeAspect="1"/>
          </p:cNvPicPr>
          <p:nvPr/>
        </p:nvPicPr>
        <p:blipFill>
          <a:blip r:embed="rId3"/>
          <a:stretch>
            <a:fillRect/>
          </a:stretch>
        </p:blipFill>
        <p:spPr>
          <a:xfrm>
            <a:off x="342900" y="3866668"/>
            <a:ext cx="4070073" cy="2289416"/>
          </a:xfrm>
          <a:prstGeom prst="rect">
            <a:avLst/>
          </a:prstGeom>
        </p:spPr>
      </p:pic>
      <p:sp>
        <p:nvSpPr>
          <p:cNvPr id="153" name="Rectangle 152">
            <a:extLst>
              <a:ext uri="{FF2B5EF4-FFF2-40B4-BE49-F238E27FC236}">
                <a16:creationId xmlns:a16="http://schemas.microsoft.com/office/drawing/2014/main" xmlns="" id="{799448F2-0E5B-42DA-B2D1-11A14E947BD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537710" y="0"/>
            <a:ext cx="6858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Rectangle 154">
            <a:extLst>
              <a:ext uri="{FF2B5EF4-FFF2-40B4-BE49-F238E27FC236}">
                <a16:creationId xmlns:a16="http://schemas.microsoft.com/office/drawing/2014/main" xmlns="" id="{4E8A7552-20E1-4F34-ADAB-C1DB6634D47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3383280"/>
            <a:ext cx="4594860" cy="914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lose up of a logo&#10;&#10;Description automatically generated">
            <a:extLst>
              <a:ext uri="{FF2B5EF4-FFF2-40B4-BE49-F238E27FC236}">
                <a16:creationId xmlns:a16="http://schemas.microsoft.com/office/drawing/2014/main" xmlns="" id="{E3A5BAF2-643B-A641-BF3A-EEF2944F52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1025" y="1301103"/>
            <a:ext cx="4070073" cy="411118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descr="A close up of a map&#10;&#10;Description automatically generated">
            <a:hlinkClick r:id="rId2"/>
            <a:extLst>
              <a:ext uri="{FF2B5EF4-FFF2-40B4-BE49-F238E27FC236}">
                <a16:creationId xmlns:a16="http://schemas.microsoft.com/office/drawing/2014/main" xmlns="" id="{06F5E508-7B58-594D-9BE7-F6689719A68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9845" r="22488" b="-1"/>
          <a:stretch/>
        </p:blipFill>
        <p:spPr>
          <a:xfrm>
            <a:off x="20" y="10"/>
            <a:ext cx="9143980" cy="6857990"/>
          </a:xfrm>
          <a:prstGeom prst="rect">
            <a:avLst/>
          </a:prstGeom>
        </p:spPr>
      </p:pic>
      <p:sp>
        <p:nvSpPr>
          <p:cNvPr id="23" name="Rectangle 22">
            <a:extLst>
              <a:ext uri="{FF2B5EF4-FFF2-40B4-BE49-F238E27FC236}">
                <a16:creationId xmlns:a16="http://schemas.microsoft.com/office/drawing/2014/main" xmlns="" id="{37C89E4B-3C9F-44B9-8B86-D9E3D112D8E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5320142"/>
            <a:ext cx="9144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EA898377-5682-BE47-A8D7-F8E347352063}"/>
              </a:ext>
            </a:extLst>
          </p:cNvPr>
          <p:cNvSpPr>
            <a:spLocks noGrp="1"/>
          </p:cNvSpPr>
          <p:nvPr>
            <p:ph type="title"/>
          </p:nvPr>
        </p:nvSpPr>
        <p:spPr>
          <a:xfrm>
            <a:off x="392906" y="5317240"/>
            <a:ext cx="8408194" cy="744836"/>
          </a:xfrm>
        </p:spPr>
        <p:txBody>
          <a:bodyPr vert="horz" lIns="91440" tIns="45720" rIns="91440" bIns="45720" rtlCol="0" anchor="ctr">
            <a:normAutofit/>
          </a:bodyPr>
          <a:lstStyle/>
          <a:p>
            <a:pPr algn="ctr" defTabSz="914400"/>
            <a:r>
              <a:rPr lang="en-US" sz="3100" dirty="0">
                <a:solidFill>
                  <a:schemeClr val="tx1">
                    <a:lumMod val="85000"/>
                    <a:lumOff val="15000"/>
                  </a:schemeClr>
                </a:solidFill>
              </a:rPr>
              <a:t>Praha a </a:t>
            </a:r>
            <a:r>
              <a:rPr lang="en-US" sz="3100" dirty="0" err="1">
                <a:solidFill>
                  <a:schemeClr val="tx1">
                    <a:lumMod val="85000"/>
                    <a:lumOff val="15000"/>
                  </a:schemeClr>
                </a:solidFill>
              </a:rPr>
              <a:t>okolí</a:t>
            </a:r>
            <a:endParaRPr lang="en-US" sz="3100" dirty="0">
              <a:solidFill>
                <a:schemeClr val="tx1">
                  <a:lumMod val="85000"/>
                  <a:lumOff val="15000"/>
                </a:schemeClr>
              </a:solidFill>
            </a:endParaRPr>
          </a:p>
        </p:txBody>
      </p:sp>
      <p:cxnSp>
        <p:nvCxnSpPr>
          <p:cNvPr id="25" name="Straight Connector 24">
            <a:extLst>
              <a:ext uri="{FF2B5EF4-FFF2-40B4-BE49-F238E27FC236}">
                <a16:creationId xmlns:a16="http://schemas.microsoft.com/office/drawing/2014/main" xmlns="" id="{AA2EAA10-076F-46BD-8F0F-B9A2FB77A85C}"/>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0" y="5241983"/>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xmlns="" id="{D891E407-403B-4764-86C9-33A56D3BCAA3}"/>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0" y="6134852"/>
            <a:ext cx="9144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2942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xmlns="" id="{90D01200-0224-43C5-AB38-FB4D16B73FB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07E6AE84-3E8E-8E49-9EE3-20C04FA80294}"/>
              </a:ext>
            </a:extLst>
          </p:cNvPr>
          <p:cNvSpPr>
            <a:spLocks noGrp="1"/>
          </p:cNvSpPr>
          <p:nvPr>
            <p:ph type="title"/>
          </p:nvPr>
        </p:nvSpPr>
        <p:spPr>
          <a:xfrm>
            <a:off x="459486" y="1078992"/>
            <a:ext cx="4701577" cy="1536192"/>
          </a:xfrm>
        </p:spPr>
        <p:txBody>
          <a:bodyPr anchor="b">
            <a:normAutofit/>
          </a:bodyPr>
          <a:lstStyle/>
          <a:p>
            <a:r>
              <a:rPr lang="cs-CZ" sz="4500"/>
              <a:t>Shrnutí </a:t>
            </a:r>
          </a:p>
        </p:txBody>
      </p:sp>
      <p:sp>
        <p:nvSpPr>
          <p:cNvPr id="21" name="Rectangle 20">
            <a:extLst>
              <a:ext uri="{FF2B5EF4-FFF2-40B4-BE49-F238E27FC236}">
                <a16:creationId xmlns:a16="http://schemas.microsoft.com/office/drawing/2014/main" xmlns="" id="{728A44A4-A002-4A88-9FC9-1D0566C97A4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5400000">
            <a:off x="630758" y="431969"/>
            <a:ext cx="73152" cy="4114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xmlns="" id="{3E7D5C7B-DD16-401B-85CE-4AAA2A4F513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63879" y="2935541"/>
            <a:ext cx="46634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xmlns="" id="{64F87147-2054-D848-976F-029F40DFFEA8}"/>
              </a:ext>
            </a:extLst>
          </p:cNvPr>
          <p:cNvSpPr>
            <a:spLocks noGrp="1"/>
          </p:cNvSpPr>
          <p:nvPr>
            <p:ph idx="1"/>
          </p:nvPr>
        </p:nvSpPr>
        <p:spPr>
          <a:xfrm>
            <a:off x="459486" y="3355848"/>
            <a:ext cx="4701577" cy="2825496"/>
          </a:xfrm>
        </p:spPr>
        <p:txBody>
          <a:bodyPr>
            <a:normAutofit/>
          </a:bodyPr>
          <a:lstStyle/>
          <a:p>
            <a:r>
              <a:rPr lang="cs-CZ" sz="1500"/>
              <a:t>Moderní technologie k použití mezi odborníky (citace, projekty).</a:t>
            </a:r>
          </a:p>
          <a:p>
            <a:endParaRPr lang="cs-CZ" sz="1500"/>
          </a:p>
          <a:p>
            <a:r>
              <a:rPr lang="cs-CZ" sz="1500"/>
              <a:t>Nástroj pro edukaci a popularizaci (nemusíte mít doktorát z biologie).</a:t>
            </a:r>
          </a:p>
          <a:p>
            <a:endParaRPr lang="cs-CZ" sz="1500"/>
          </a:p>
          <a:p>
            <a:r>
              <a:rPr lang="cs-CZ" sz="1500"/>
              <a:t>Chytré využívání technologií v muzejnictví (výstavy, dokumentace v terénu aj.)</a:t>
            </a:r>
          </a:p>
          <a:p>
            <a:endParaRPr lang="cs-CZ" sz="1500"/>
          </a:p>
          <a:p>
            <a:r>
              <a:rPr lang="cs-CZ" sz="1500"/>
              <a:t>Sbírka která není vidět, neexistuje.</a:t>
            </a:r>
          </a:p>
          <a:p>
            <a:endParaRPr lang="cs-CZ" sz="1500"/>
          </a:p>
          <a:p>
            <a:endParaRPr lang="cs-CZ" sz="1500"/>
          </a:p>
        </p:txBody>
      </p:sp>
      <p:pic>
        <p:nvPicPr>
          <p:cNvPr id="5" name="Graphic 4" descr="Group brainstorm">
            <a:extLst>
              <a:ext uri="{FF2B5EF4-FFF2-40B4-BE49-F238E27FC236}">
                <a16:creationId xmlns:a16="http://schemas.microsoft.com/office/drawing/2014/main" xmlns="" id="{83CA9691-8D9A-BB46-9D3C-C0A31EBDC5D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725481" y="2491654"/>
            <a:ext cx="3178265" cy="3178265"/>
          </a:xfrm>
          <a:prstGeom prst="rect">
            <a:avLst/>
          </a:prstGeom>
        </p:spPr>
      </p:pic>
      <p:pic>
        <p:nvPicPr>
          <p:cNvPr id="15" name="1419-original.png" descr="1419-original.png">
            <a:extLst>
              <a:ext uri="{FF2B5EF4-FFF2-40B4-BE49-F238E27FC236}">
                <a16:creationId xmlns:a16="http://schemas.microsoft.com/office/drawing/2014/main" xmlns="" id="{38330D70-B72E-9841-BC90-84A7C0AE58A7}"/>
              </a:ext>
            </a:extLst>
          </p:cNvPr>
          <p:cNvPicPr>
            <a:picLocks noChangeAspect="1"/>
          </p:cNvPicPr>
          <p:nvPr/>
        </p:nvPicPr>
        <p:blipFill>
          <a:blip r:embed="rId4"/>
          <a:stretch>
            <a:fillRect/>
          </a:stretch>
        </p:blipFill>
        <p:spPr>
          <a:xfrm>
            <a:off x="3025734" y="583588"/>
            <a:ext cx="5399493" cy="990808"/>
          </a:xfrm>
          <a:prstGeom prst="rect">
            <a:avLst/>
          </a:prstGeom>
          <a:ln w="12700">
            <a:miter lim="400000"/>
          </a:ln>
        </p:spPr>
      </p:pic>
    </p:spTree>
    <p:extLst>
      <p:ext uri="{BB962C8B-B14F-4D97-AF65-F5344CB8AC3E}">
        <p14:creationId xmlns:p14="http://schemas.microsoft.com/office/powerpoint/2010/main" val="668601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descr="City Nature Challenge 2019_FOrum.mp4">
            <a:hlinkClick r:id="" action="ppaction://media"/>
            <a:extLst>
              <a:ext uri="{FF2B5EF4-FFF2-40B4-BE49-F238E27FC236}">
                <a16:creationId xmlns:a16="http://schemas.microsoft.com/office/drawing/2014/main" xmlns="" id="{7FEB95C6-2C25-7242-8F33-5B6530007F92}"/>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9140877" cy="5141627"/>
          </a:xfrm>
        </p:spPr>
      </p:pic>
      <p:sp>
        <p:nvSpPr>
          <p:cNvPr id="5" name="TextBox 4">
            <a:extLst>
              <a:ext uri="{FF2B5EF4-FFF2-40B4-BE49-F238E27FC236}">
                <a16:creationId xmlns:a16="http://schemas.microsoft.com/office/drawing/2014/main" xmlns="" id="{2B0B2CD3-56D6-2D4A-9DE5-9C75634F1288}"/>
              </a:ext>
            </a:extLst>
          </p:cNvPr>
          <p:cNvSpPr txBox="1"/>
          <p:nvPr/>
        </p:nvSpPr>
        <p:spPr>
          <a:xfrm>
            <a:off x="4195684" y="5546361"/>
            <a:ext cx="4719562" cy="707886"/>
          </a:xfrm>
          <a:prstGeom prst="rect">
            <a:avLst/>
          </a:prstGeom>
          <a:noFill/>
        </p:spPr>
        <p:txBody>
          <a:bodyPr wrap="none" rtlCol="0">
            <a:spAutoFit/>
          </a:bodyPr>
          <a:lstStyle/>
          <a:p>
            <a:r>
              <a:rPr lang="cs-CZ" sz="4000" dirty="0">
                <a:latin typeface="Trebuchet MS" panose="020B0703020202090204" pitchFamily="34" charset="0"/>
              </a:rPr>
              <a:t>Děkuji za pozornost</a:t>
            </a:r>
          </a:p>
        </p:txBody>
      </p:sp>
    </p:spTree>
    <p:extLst>
      <p:ext uri="{BB962C8B-B14F-4D97-AF65-F5344CB8AC3E}">
        <p14:creationId xmlns:p14="http://schemas.microsoft.com/office/powerpoint/2010/main" val="4285641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iv Office">
  <a:themeElements>
    <a:clrScheme name="Motiv Offic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Motiv Office">
      <a:majorFont>
        <a:latin typeface="Helvetica"/>
        <a:ea typeface="Helvetica"/>
        <a:cs typeface="Helvetica"/>
      </a:majorFont>
      <a:minorFont>
        <a:latin typeface="Calibri"/>
        <a:ea typeface="Calibri"/>
        <a:cs typeface="Calibri"/>
      </a:minorFont>
    </a:fontScheme>
    <a:fmtScheme name="Motiv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TotalTime>
  <Words>239</Words>
  <Application>Microsoft Office PowerPoint</Application>
  <PresentationFormat>Předvádění na obrazovce (4:3)</PresentationFormat>
  <Paragraphs>37</Paragraphs>
  <Slides>8</Slides>
  <Notes>1</Notes>
  <HiddenSlides>0</HiddenSlides>
  <MMClips>1</MMClips>
  <ScaleCrop>false</ScaleCrop>
  <HeadingPairs>
    <vt:vector size="6" baseType="variant">
      <vt:variant>
        <vt:lpstr>Použitá písma</vt:lpstr>
      </vt:variant>
      <vt:variant>
        <vt:i4>4</vt:i4>
      </vt:variant>
      <vt:variant>
        <vt:lpstr>Motiv</vt:lpstr>
      </vt:variant>
      <vt:variant>
        <vt:i4>1</vt:i4>
      </vt:variant>
      <vt:variant>
        <vt:lpstr>Nadpisy snímků</vt:lpstr>
      </vt:variant>
      <vt:variant>
        <vt:i4>8</vt:i4>
      </vt:variant>
    </vt:vector>
  </HeadingPairs>
  <TitlesOfParts>
    <vt:vector size="13" baseType="lpstr">
      <vt:lpstr>Arial</vt:lpstr>
      <vt:lpstr>Calibri</vt:lpstr>
      <vt:lpstr>Calibri Light</vt:lpstr>
      <vt:lpstr>Trebuchet MS</vt:lpstr>
      <vt:lpstr>Office Theme</vt:lpstr>
      <vt:lpstr>Prezentace aplikace PowerPoint</vt:lpstr>
      <vt:lpstr>O co jde ? </vt:lpstr>
      <vt:lpstr>Prezentace aplikace PowerPoint</vt:lpstr>
      <vt:lpstr>Prezentace aplikace PowerPoint</vt:lpstr>
      <vt:lpstr>Prezentace aplikace PowerPoint</vt:lpstr>
      <vt:lpstr>Praha a okolí</vt:lpstr>
      <vt:lpstr>Shrnutí </vt:lpstr>
      <vt:lpstr>Prezentace aplikace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Ivo Macek</dc:creator>
  <cp:lastModifiedBy>user</cp:lastModifiedBy>
  <cp:revision>3</cp:revision>
  <dcterms:created xsi:type="dcterms:W3CDTF">2019-11-21T13:34:18Z</dcterms:created>
  <dcterms:modified xsi:type="dcterms:W3CDTF">2019-11-21T23:14:13Z</dcterms:modified>
</cp:coreProperties>
</file>