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71" r:id="rId2"/>
    <p:sldId id="268" r:id="rId3"/>
    <p:sldId id="269" r:id="rId4"/>
  </p:sldIdLst>
  <p:sldSz cx="13004800" cy="9753600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5068">
          <p15:clr>
            <a:srgbClr val="A4A3A4"/>
          </p15:clr>
        </p15:guide>
        <p15:guide id="2" pos="7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C143"/>
    <a:srgbClr val="66D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7" autoAdjust="0"/>
  </p:normalViewPr>
  <p:slideViewPr>
    <p:cSldViewPr>
      <p:cViewPr varScale="1">
        <p:scale>
          <a:sx n="82" d="100"/>
          <a:sy n="82" d="100"/>
        </p:scale>
        <p:origin x="1446" y="114"/>
      </p:cViewPr>
      <p:guideLst>
        <p:guide orient="horz" pos="5068"/>
        <p:guide pos="785"/>
      </p:guideLst>
    </p:cSldViewPr>
  </p:slideViewPr>
  <p:outlineViewPr>
    <p:cViewPr>
      <p:scale>
        <a:sx n="33" d="100"/>
        <a:sy n="33" d="100"/>
      </p:scale>
      <p:origin x="0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pPr>
              <a:defRPr/>
            </a:pPr>
            <a:fld id="{341DE077-EFAD-45F7-9648-23A848E86495}" type="datetimeFigureOut">
              <a:rPr lang="cs-CZ"/>
              <a:pPr>
                <a:defRPr/>
              </a:pPr>
              <a:t>20.3.2019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pPr>
              <a:defRPr/>
            </a:pPr>
            <a:fld id="{804138DD-3E93-4CB8-9D96-82F3872D97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4267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pPr>
              <a:defRPr/>
            </a:pPr>
            <a:fld id="{AC9FFA57-19BB-4AB4-989A-C6B18F6795E6}" type="datetimeFigureOut">
              <a:rPr lang="cs-CZ"/>
              <a:pPr>
                <a:defRPr/>
              </a:pPr>
              <a:t>20.3.2019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pPr>
              <a:defRPr/>
            </a:pPr>
            <a:fld id="{7BEC0968-DD2B-40FF-B311-5D8530236E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96757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819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4BC5016-DCB5-4C9D-94DF-6E34CFF6E3EF}" type="slidenum">
              <a:rPr lang="cs-CZ" altLang="cs-CZ" sz="1200" smtClean="0"/>
              <a:pPr/>
              <a:t>1</a:t>
            </a:fld>
            <a:endParaRPr lang="cs-CZ" altLang="cs-CZ" sz="1200" smtClean="0"/>
          </a:p>
        </p:txBody>
      </p:sp>
    </p:spTree>
    <p:extLst>
      <p:ext uri="{BB962C8B-B14F-4D97-AF65-F5344CB8AC3E}">
        <p14:creationId xmlns:p14="http://schemas.microsoft.com/office/powerpoint/2010/main" val="1921964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>
            <a:lvl1pPr algn="ctr">
              <a:defRPr sz="5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 sz="4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040273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54893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118600" y="1257300"/>
            <a:ext cx="2616200" cy="6096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70000" y="1257300"/>
            <a:ext cx="7696200" cy="60960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523653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70000" y="2284512"/>
            <a:ext cx="10464800" cy="57609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321024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8653934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70000" y="2284413"/>
            <a:ext cx="51562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578600" y="2284413"/>
            <a:ext cx="5156200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129760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658583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997644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9701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49901592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>
                <a:sym typeface="Myriad Pro" charset="0"/>
              </a:rPr>
              <a:t>Kliknutím na ikonu přidáte obrázek.</a:t>
            </a:r>
            <a:endParaRPr lang="cs-CZ" noProof="0" smtClean="0">
              <a:sym typeface="Myriad Pro" charset="0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68917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0"/>
            <a:ext cx="13017501" cy="976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46188" y="2284413"/>
            <a:ext cx="10488612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>
                <a:sym typeface="Myriad Pro" charset="0"/>
              </a:rPr>
              <a:t>Kliknutím lze upravit styly předlohy textu.</a:t>
            </a:r>
          </a:p>
          <a:p>
            <a:pPr lvl="1"/>
            <a:r>
              <a:rPr lang="cs-CZ" altLang="cs-CZ" dirty="0" smtClean="0">
                <a:sym typeface="Myriad Pro" charset="0"/>
              </a:rPr>
              <a:t>Druhá úroveň</a:t>
            </a:r>
          </a:p>
          <a:p>
            <a:pPr lvl="2"/>
            <a:r>
              <a:rPr lang="cs-CZ" altLang="cs-CZ" dirty="0" smtClean="0">
                <a:sym typeface="Myriad Pro" charset="0"/>
              </a:rPr>
              <a:t>Třetí úroveň</a:t>
            </a:r>
          </a:p>
          <a:p>
            <a:pPr lvl="3"/>
            <a:r>
              <a:rPr lang="cs-CZ" altLang="cs-CZ" dirty="0" smtClean="0">
                <a:sym typeface="Myriad Pro" charset="0"/>
              </a:rPr>
              <a:t>Čtvrtá úroveň</a:t>
            </a:r>
          </a:p>
          <a:p>
            <a:pPr lvl="4"/>
            <a:r>
              <a:rPr lang="cs-CZ" altLang="cs-CZ" dirty="0" smtClean="0">
                <a:sym typeface="Myriad Pro" charset="0"/>
              </a:rPr>
              <a:t>Pátá úroveň</a:t>
            </a:r>
            <a:endParaRPr lang="en-US" altLang="cs-CZ" dirty="0" smtClean="0">
              <a:sym typeface="Myriad Pro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484188"/>
            <a:ext cx="104648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 smtClean="0">
                <a:sym typeface="Myriad Pro Bold Cond" charset="0"/>
              </a:rPr>
              <a:t>Kliknutím lze upravit styl.</a:t>
            </a:r>
            <a:endParaRPr lang="en-US" altLang="cs-CZ" dirty="0" smtClean="0">
              <a:sym typeface="Myriad Pro Bold Con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7BC143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 Bold Cond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Myriad Pro Bold Cond" charset="0"/>
          <a:ea typeface="ヒラギノ角ゴ ProN W6" charset="0"/>
          <a:cs typeface="ヒラギノ角ゴ ProN W6" charset="0"/>
          <a:sym typeface="Myriad Pro Bold Cond" charset="0"/>
        </a:defRPr>
      </a:lvl9pPr>
    </p:titleStyle>
    <p:bodyStyle>
      <a:lvl1pPr marL="571500" indent="-571500" algn="l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1pPr>
      <a:lvl2pPr marL="1162050" indent="-533400" algn="l" defTabSz="1162050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2pPr>
      <a:lvl3pPr marL="1790700" indent="-571500" algn="l" rtl="0" eaLnBrk="1" fontAlgn="base" hangingPunct="1">
        <a:spcBef>
          <a:spcPct val="0"/>
        </a:spcBef>
        <a:spcAft>
          <a:spcPct val="0"/>
        </a:spcAft>
        <a:buChar char="-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3pPr>
      <a:lvl4pPr marL="2324100" indent="-5715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4pPr>
      <a:lvl5pPr marL="2781300" indent="-571500" algn="l" rtl="0" eaLnBrk="1" fontAlgn="base" hangingPunct="1">
        <a:spcBef>
          <a:spcPct val="0"/>
        </a:spcBef>
        <a:spcAft>
          <a:spcPct val="0"/>
        </a:spcAft>
        <a:buChar char="-"/>
        <a:defRPr sz="28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Myriad Pro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Myriad Pro" charset="0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lada.cz/cz/ppov/udrzitelny-rozvoj/vybory-rvur/seznam-vyboru-rvur-a-popis-jejich-cinnosti-12669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2030.cz/rvur/vybor-pro-energetik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user\Plocha\NOVA_PREZENTACE\Prezentace.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3494" y="-325120"/>
            <a:ext cx="13871787" cy="1040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1502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1800324"/>
          </a:xfrm>
        </p:spPr>
        <p:txBody>
          <a:bodyPr/>
          <a:lstStyle/>
          <a:p>
            <a:pPr algn="ctr"/>
            <a:r>
              <a:rPr lang="cs-CZ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Spojení na prezentace a zápisy z Výboru pro udržitelnou energetiku RVUR</a:t>
            </a:r>
            <a:br>
              <a:rPr lang="cs-CZ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cs-CZ" dirty="0" smtClean="0">
                <a:solidFill>
                  <a:srgbClr val="C00000"/>
                </a:solidFill>
              </a:rPr>
              <a:t>Jiří Bendl </a:t>
            </a:r>
            <a:endParaRPr lang="cs-CZ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70000" y="2572544"/>
            <a:ext cx="10464800" cy="5400600"/>
          </a:xfrm>
        </p:spPr>
        <p:txBody>
          <a:bodyPr/>
          <a:lstStyle/>
          <a:p>
            <a:pPr marL="0" indent="0" algn="ctr">
              <a:buNone/>
            </a:pPr>
            <a:r>
              <a:rPr lang="cs-CZ" sz="4000" b="1" dirty="0" smtClean="0">
                <a:solidFill>
                  <a:srgbClr val="0070C0"/>
                </a:solidFill>
              </a:rPr>
              <a:t>Archivní z webových stránek Úřadu vlády ČR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sz="4800" b="1" dirty="0">
                <a:solidFill>
                  <a:srgbClr val="0070C0"/>
                </a:solidFill>
                <a:hlinkClick r:id="rId2"/>
              </a:rPr>
              <a:t>https://www.vlada.cz/cz/ppov/udrzitelny-rozvoj/vybory-rvur/seznam-vyboru-rvur-a-popis-jejich-cinnosti-126690/</a:t>
            </a:r>
            <a:r>
              <a:rPr lang="cs-CZ" sz="4400" b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8394159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70000" y="484188"/>
            <a:ext cx="10464800" cy="2016348"/>
          </a:xfrm>
        </p:spPr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Spojení na </a:t>
            </a:r>
            <a:r>
              <a:rPr lang="cs-CZ" dirty="0" smtClean="0">
                <a:solidFill>
                  <a:srgbClr val="C00000"/>
                </a:solidFill>
              </a:rPr>
              <a:t>zápisy </a:t>
            </a:r>
            <a:r>
              <a:rPr lang="cs-CZ" dirty="0">
                <a:solidFill>
                  <a:srgbClr val="C00000"/>
                </a:solidFill>
              </a:rPr>
              <a:t>z Výboru pro udržitelnou energetiku </a:t>
            </a:r>
            <a:r>
              <a:rPr lang="cs-CZ" dirty="0" smtClean="0">
                <a:solidFill>
                  <a:srgbClr val="C00000"/>
                </a:solidFill>
              </a:rPr>
              <a:t>RVUR na webu MŽP </a:t>
            </a:r>
            <a:r>
              <a:rPr lang="cs-CZ" dirty="0">
                <a:solidFill>
                  <a:srgbClr val="C00000"/>
                </a:solidFill>
              </a:rPr>
              <a:t>v přípravě </a:t>
            </a:r>
            <a:endParaRPr lang="cs-CZ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70000" y="3508648"/>
            <a:ext cx="10464800" cy="3672408"/>
          </a:xfrm>
        </p:spPr>
        <p:txBody>
          <a:bodyPr/>
          <a:lstStyle/>
          <a:p>
            <a:pPr marL="0" indent="0">
              <a:buNone/>
            </a:pPr>
            <a:r>
              <a:rPr lang="cs-CZ" sz="5400" b="1" dirty="0">
                <a:solidFill>
                  <a:srgbClr val="0070C0"/>
                </a:solidFill>
                <a:hlinkClick r:id="rId2"/>
              </a:rPr>
              <a:t>https://www.cr2030.cz/rvur/vybor-pro-energetiku</a:t>
            </a:r>
            <a:r>
              <a:rPr lang="cs-CZ" sz="5400" b="1" dirty="0" smtClean="0">
                <a:solidFill>
                  <a:srgbClr val="0070C0"/>
                </a:solidFill>
                <a:hlinkClick r:id="rId2"/>
              </a:rPr>
              <a:t>/</a:t>
            </a:r>
            <a:r>
              <a:rPr lang="cs-CZ" sz="5400" b="1" dirty="0" smtClean="0">
                <a:solidFill>
                  <a:srgbClr val="0070C0"/>
                </a:solidFill>
              </a:rPr>
              <a:t> </a:t>
            </a:r>
            <a:endParaRPr lang="cs-CZ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59478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Lucie_logomanual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BC143"/>
      </a:accent1>
      <a:accent2>
        <a:srgbClr val="CEE5B8"/>
      </a:accent2>
      <a:accent3>
        <a:srgbClr val="467A26"/>
      </a:accent3>
      <a:accent4>
        <a:srgbClr val="000000"/>
      </a:accent4>
      <a:accent5>
        <a:srgbClr val="A5A5A5"/>
      </a:accent5>
      <a:accent6>
        <a:srgbClr val="404040"/>
      </a:accent6>
      <a:hlink>
        <a:srgbClr val="99CC00"/>
      </a:hlink>
      <a:folHlink>
        <a:srgbClr val="99CC00"/>
      </a:folHlink>
    </a:clrScheme>
    <a:fontScheme name="Nazev kapitoly">
      <a:majorFont>
        <a:latin typeface="Myriad Pro Bold Cond"/>
        <a:ea typeface="ヒラギノ角ゴ ProN W6"/>
        <a:cs typeface="ヒラギノ角ゴ ProN W6"/>
      </a:majorFont>
      <a:minorFont>
        <a:latin typeface="Myriad Pro"/>
        <a:ea typeface="ヒラギノ角ゴ ProN W3"/>
        <a:cs typeface="ヒラギノ角ゴ ProN W3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Nazev kapito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MŽP_čj_new.pptx" id="{09A7FC06-68CF-4403-A956-597BCCA30FE1}" vid="{91F8BF33-444B-4C6E-AEAD-75163C87C836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</TotalTime>
  <Pages>0</Pages>
  <Words>41</Words>
  <Characters>0</Characters>
  <Application>Microsoft Office PowerPoint</Application>
  <PresentationFormat>Vlastní</PresentationFormat>
  <Lines>0</Lines>
  <Paragraphs>7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14" baseType="lpstr">
      <vt:lpstr>Arial</vt:lpstr>
      <vt:lpstr>Calibri</vt:lpstr>
      <vt:lpstr>Gill Sans</vt:lpstr>
      <vt:lpstr>Myriad Pro</vt:lpstr>
      <vt:lpstr>Myriad Pro Bold Cond</vt:lpstr>
      <vt:lpstr>Times New Roman</vt:lpstr>
      <vt:lpstr>Verdana</vt:lpstr>
      <vt:lpstr>Wingdings</vt:lpstr>
      <vt:lpstr>ヒラギノ角ゴ ProN W3</vt:lpstr>
      <vt:lpstr>ヒラギノ角ゴ ProN W6</vt:lpstr>
      <vt:lpstr>Blank</vt:lpstr>
      <vt:lpstr>Prezentace aplikace PowerPoint</vt:lpstr>
      <vt:lpstr>Spojení na prezentace a zápisy z Výboru pro udržitelnou energetiku RVUR Jiří Bendl </vt:lpstr>
      <vt:lpstr>Spojení na zápisy z Výboru pro udržitelnou energetiku RVUR na webu MŽP v přípravě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Bendl Jiří</dc:creator>
  <cp:lastModifiedBy>Bendl Jiří</cp:lastModifiedBy>
  <cp:revision>3</cp:revision>
  <cp:lastPrinted>2012-11-29T12:41:50Z</cp:lastPrinted>
  <dcterms:created xsi:type="dcterms:W3CDTF">2019-03-20T10:22:55Z</dcterms:created>
  <dcterms:modified xsi:type="dcterms:W3CDTF">2019-03-20T10:44:45Z</dcterms:modified>
</cp:coreProperties>
</file>