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9" r:id="rId2"/>
    <p:sldId id="256" r:id="rId3"/>
    <p:sldId id="257" r:id="rId4"/>
    <p:sldId id="258" r:id="rId5"/>
    <p:sldId id="261" r:id="rId6"/>
    <p:sldId id="260" r:id="rId7"/>
    <p:sldId id="262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0"/>
    <p:restoredTop sz="94675"/>
  </p:normalViewPr>
  <p:slideViewPr>
    <p:cSldViewPr snapToGrid="0" snapToObjects="1">
      <p:cViewPr varScale="1">
        <p:scale>
          <a:sx n="117" d="100"/>
          <a:sy n="117" d="100"/>
        </p:scale>
        <p:origin x="360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2A3026-2954-174B-B3E1-08690ACF448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700443F-8908-F841-86CF-60F534246B3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2B3AEA1-6F21-0C40-83A6-D95914FB9C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F96371-3A8B-684A-977A-B85B12DEF272}" type="datetimeFigureOut">
              <a:rPr lang="en-US" smtClean="0"/>
              <a:t>11/22/19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8011EF4-C668-C146-84B1-CB863BCF40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D68C331-5FA7-B646-A9D1-DBE6EEB81B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8B2B3B-EA5A-0F44-B5FA-AC6ADE68CB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59626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BBF4E1-3C33-464E-8C4A-44F112FDCB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6558094-78CD-9D47-859C-EE24E501051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D9FC11C-9F7A-2345-B9F0-550E08DAD3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F96371-3A8B-684A-977A-B85B12DEF272}" type="datetimeFigureOut">
              <a:rPr lang="en-US" smtClean="0"/>
              <a:t>11/22/19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E0D4F3-8EEB-C048-B03C-B5B5A86202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B588DD9-C921-404E-8A12-929708D296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8B2B3B-EA5A-0F44-B5FA-AC6ADE68CB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60275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D2AF07E-3743-CA42-A210-078EE2F1682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4590CF9-9660-D04E-BFD3-A2C9D5156F6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30519FF-4C8A-1A4F-914F-63F598E7EC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F96371-3A8B-684A-977A-B85B12DEF272}" type="datetimeFigureOut">
              <a:rPr lang="en-US" smtClean="0"/>
              <a:t>11/22/19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B6E5C8F-F62D-6B48-8047-A45648340E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B149AA2-0892-014E-A81A-5E0F8551AA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8B2B3B-EA5A-0F44-B5FA-AC6ADE68CB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26485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CD1556-F5CA-9944-9C91-F98B182D90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53799B-4CEB-C444-BB28-131879D0365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732BF34-76F9-9D46-A94C-1825C3D25E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F96371-3A8B-684A-977A-B85B12DEF272}" type="datetimeFigureOut">
              <a:rPr lang="en-US" smtClean="0"/>
              <a:t>11/22/19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09613DB-9FD5-2040-B44F-54128B2F51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803C33F-E73D-1F46-9E3C-1F48D45263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8B2B3B-EA5A-0F44-B5FA-AC6ADE68CB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82065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9A8BAE-4567-F04A-A326-4E00380525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B7AD026-3311-864D-AAD0-2701B147B7D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FE5581-8606-6944-BAB2-A8B2765417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F96371-3A8B-684A-977A-B85B12DEF272}" type="datetimeFigureOut">
              <a:rPr lang="en-US" smtClean="0"/>
              <a:t>11/22/19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B6157AD-AE80-DF4B-8FAA-B04192D4C4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2E428AE-790B-FE4D-AFBF-2FBAE21086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8B2B3B-EA5A-0F44-B5FA-AC6ADE68CB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59649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4BA74C-AE65-DD46-8675-B2F325690C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B12192F-7531-F346-B262-9F7622DC120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E619E59-8321-B04A-814A-F948A30B8C3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BF955B4-B0AE-6641-A7D9-0BFDE3D638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F96371-3A8B-684A-977A-B85B12DEF272}" type="datetimeFigureOut">
              <a:rPr lang="en-US" smtClean="0"/>
              <a:t>11/22/19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C285A6E-B91E-A249-AB34-D670DCE479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BE5997F-93FE-C249-ADD3-6CF4CDD236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8B2B3B-EA5A-0F44-B5FA-AC6ADE68CB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96355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07865D-107E-9543-9C1F-97FAE46967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6BE47DA-4005-E64E-BD53-43E3DF66750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2FCDB19-0E83-1B4F-92DD-79A00808E1D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3F14959-DA85-5746-8078-201B978D2EF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8AB930D-46B6-C247-A81D-5C28691DDF5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55A4FC5-A586-2545-9A6A-6A5B46AAC7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F96371-3A8B-684A-977A-B85B12DEF272}" type="datetimeFigureOut">
              <a:rPr lang="en-US" smtClean="0"/>
              <a:t>11/22/19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C7C6DFB-66CB-C545-AD18-637A9BE5ED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FB1F310-B58C-0F43-B3F3-B7E6267F2A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8B2B3B-EA5A-0F44-B5FA-AC6ADE68CB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56165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93965F-2867-F846-8A18-9D6342FBFE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41E9820-81ED-7645-A283-49C436B840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F96371-3A8B-684A-977A-B85B12DEF272}" type="datetimeFigureOut">
              <a:rPr lang="en-US" smtClean="0"/>
              <a:t>11/22/19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CD539CF-A37F-E443-9BB8-D84B3F105D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B636DBD-494F-334D-8663-9586B3FFBC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8B2B3B-EA5A-0F44-B5FA-AC6ADE68CB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92462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42893A2-0E3D-124B-9C68-A18FE90020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F96371-3A8B-684A-977A-B85B12DEF272}" type="datetimeFigureOut">
              <a:rPr lang="en-US" smtClean="0"/>
              <a:t>11/22/19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F5A9E3B-BA0B-9340-8C85-DAD6B8CD9D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46B49C6-B744-F640-A319-0D71C9D836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8B2B3B-EA5A-0F44-B5FA-AC6ADE68CB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61426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F12346-FDB3-C149-8A67-E66CD4EE48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212C294-0719-4745-A4C9-75753122706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E4CDAF4-42A1-C74A-8BF4-B943A1DC798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C40B31-300B-C54B-A210-C177993FA2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F96371-3A8B-684A-977A-B85B12DEF272}" type="datetimeFigureOut">
              <a:rPr lang="en-US" smtClean="0"/>
              <a:t>11/22/19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75761C5-D4A7-2143-A447-96BEFB4BE1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CA9E79C-48F7-434A-88AF-CE3CA7068A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8B2B3B-EA5A-0F44-B5FA-AC6ADE68CB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31751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95F01F-9E24-8240-8010-EB8AF75C31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06309B3-C62A-814F-9C7F-F1C031757EC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6561AB2-C279-E24D-9CA6-5F0C2EB877E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3D90CF7-DFF7-8546-AF01-264AAA4318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F96371-3A8B-684A-977A-B85B12DEF272}" type="datetimeFigureOut">
              <a:rPr lang="en-US" smtClean="0"/>
              <a:t>11/22/19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B56F39A-2FDF-7045-8ECF-D50F947001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DD4E50C-630D-6F4B-B7B0-6B64051885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8B2B3B-EA5A-0F44-B5FA-AC6ADE68CB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65122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8C889A6-1D28-F246-8310-E27ECC5751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91EED98-FEC4-4A4C-937A-331985AA14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AE8F3EE-6D26-BD4B-813C-E4973A15FB6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F96371-3A8B-684A-977A-B85B12DEF272}" type="datetimeFigureOut">
              <a:rPr lang="en-US" smtClean="0"/>
              <a:t>11/22/19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C54493-B084-014C-A214-967521B89D4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6EC8F6E-335E-A04F-83B0-69E89BBCE9C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8B2B3B-EA5A-0F44-B5FA-AC6ADE68CB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26554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4A0706D-510F-7A4C-A03D-694E32A6EAF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9755" y="0"/>
            <a:ext cx="487248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64405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C2E8DD0B-251B-9049-8A5E-92516B5F050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0078" y="0"/>
            <a:ext cx="1085184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10173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B76312BE-731D-774E-97D1-169C3AEA329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1587"/>
          <a:stretch/>
        </p:blipFill>
        <p:spPr>
          <a:xfrm>
            <a:off x="324010" y="0"/>
            <a:ext cx="5578608" cy="6749143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568007DA-013B-3543-A233-675AC916550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1587"/>
          <a:stretch/>
        </p:blipFill>
        <p:spPr>
          <a:xfrm>
            <a:off x="6566598" y="108857"/>
            <a:ext cx="4958862" cy="67491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33789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3F6C26EE-D5C6-D24D-ADA9-61545522743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7252" y="0"/>
            <a:ext cx="5528748" cy="685800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0EE2BD7D-7EC1-2247-BE42-CB972D0C286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72584" y="0"/>
            <a:ext cx="505216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14989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85066D0B-8F66-AA45-9EE3-ABFC7E9CE5E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45213" y="0"/>
            <a:ext cx="530157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375658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E9B3CC68-C88E-114A-A084-9AD8F448DFC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33500" y="501650"/>
            <a:ext cx="9525000" cy="5854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941044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254A7B2A-A4FE-BF4E-B4A1-704A1BD854D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68400" y="355600"/>
            <a:ext cx="9855200" cy="6146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585724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0</Words>
  <Application>Microsoft Macintosh PowerPoint</Application>
  <PresentationFormat>Widescreen</PresentationFormat>
  <Paragraphs>0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Microsoft Office User</cp:lastModifiedBy>
  <cp:revision>2</cp:revision>
  <dcterms:created xsi:type="dcterms:W3CDTF">2019-11-22T13:18:47Z</dcterms:created>
  <dcterms:modified xsi:type="dcterms:W3CDTF">2019-11-22T13:26:08Z</dcterms:modified>
</cp:coreProperties>
</file>