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4" r:id="rId2"/>
  </p:sldMasterIdLst>
  <p:notesMasterIdLst>
    <p:notesMasterId r:id="rId8"/>
  </p:notesMasterIdLst>
  <p:sldIdLst>
    <p:sldId id="3430" r:id="rId3"/>
    <p:sldId id="3431" r:id="rId4"/>
    <p:sldId id="3432" r:id="rId5"/>
    <p:sldId id="439" r:id="rId6"/>
    <p:sldId id="3338" r:id="rId7"/>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4654"/>
  </p:normalViewPr>
  <p:slideViewPr>
    <p:cSldViewPr snapToGrid="0" snapToObjects="1">
      <p:cViewPr varScale="1">
        <p:scale>
          <a:sx n="107" d="100"/>
          <a:sy n="107" d="100"/>
        </p:scale>
        <p:origin x="108" y="22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ADCC0E-69C6-1147-867E-976F5B744D9B}" type="datetimeFigureOut">
              <a:rPr lang="cs-CZ" smtClean="0"/>
              <a:t>25.11.2019</a:t>
            </a:fld>
            <a:endParaRPr lang="cs-C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E57423-446F-8641-8632-69CE04C895B1}" type="slidenum">
              <a:rPr lang="cs-CZ" smtClean="0"/>
              <a:t>‹#›</a:t>
            </a:fld>
            <a:endParaRPr lang="cs-CZ"/>
          </a:p>
        </p:txBody>
      </p:sp>
    </p:spTree>
    <p:extLst>
      <p:ext uri="{BB962C8B-B14F-4D97-AF65-F5344CB8AC3E}">
        <p14:creationId xmlns:p14="http://schemas.microsoft.com/office/powerpoint/2010/main" val="2151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4.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hyperlink" Target="https://www.youtube.com/user/SAP" TargetMode="External"/><Relationship Id="rId12" Type="http://schemas.openxmlformats.org/officeDocument/2006/relationships/image" Target="../media/image5.png"/><Relationship Id="rId2" Type="http://schemas.openxmlformats.org/officeDocument/2006/relationships/hyperlink" Target="https://www.sap.com/germany/registration/contact.html" TargetMode="External"/><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4.png"/><Relationship Id="rId4" Type="http://schemas.openxmlformats.org/officeDocument/2006/relationships/hyperlink" Target="https://www.sap.com/corporate/de/legal/copyright.html" TargetMode="External"/><Relationship Id="rId9" Type="http://schemas.openxmlformats.org/officeDocument/2006/relationships/hyperlink" Target="https://twitter.com/sap" TargetMode="Externa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46665" y="6217668"/>
            <a:ext cx="1963124" cy="360000"/>
          </a:xfrm>
          <a:prstGeom prst="rect">
            <a:avLst/>
          </a:prstGeom>
        </p:spPr>
      </p:pic>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endParaRPr lang="en-US" sz="900" dirty="0"/>
          </a:p>
        </p:txBody>
      </p:sp>
      <p:sp>
        <p:nvSpPr>
          <p:cNvPr id="19" name="Speaker"/>
          <p:cNvSpPr>
            <a:spLocks noGrp="1"/>
          </p:cNvSpPr>
          <p:nvPr userDrawn="1">
            <p:ph type="subTitle" idx="1" hasCustomPrompt="1"/>
          </p:nvPr>
        </p:nvSpPr>
        <p:spPr bwMode="black">
          <a:xfrm>
            <a:off x="287925" y="5130490"/>
            <a:ext cx="10896336"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2019</a:t>
            </a:r>
          </a:p>
        </p:txBody>
      </p:sp>
      <p:sp>
        <p:nvSpPr>
          <p:cNvPr id="3" name="Title"/>
          <p:cNvSpPr>
            <a:spLocks noGrp="1"/>
          </p:cNvSpPr>
          <p:nvPr>
            <p:ph type="title" hasCustomPrompt="1"/>
          </p:nvPr>
        </p:nvSpPr>
        <p:spPr>
          <a:xfrm>
            <a:off x="287925" y="4024430"/>
            <a:ext cx="10896336" cy="997196"/>
          </a:xfrm>
        </p:spPr>
        <p:txBody>
          <a:bodyPr vert="horz" wrap="square" lIns="0" tIns="0" rIns="0" bIns="0" rtlCol="0">
            <a:noAutofit/>
          </a:bodyPr>
          <a:lstStyle>
            <a:lvl1pPr>
              <a:lnSpc>
                <a:spcPct val="90000"/>
              </a:lnSpc>
              <a:defRPr lang="de-DE" sz="3599" dirty="0">
                <a:latin typeface="+mn-lt"/>
                <a:ea typeface="+mn-ea"/>
                <a:cs typeface="+mn-cs"/>
              </a:defRPr>
            </a:lvl1pPr>
          </a:lstStyle>
          <a:p>
            <a:pPr lvl="0"/>
            <a:r>
              <a:rPr lang="en-US" dirty="0"/>
              <a:t>Presentation Title </a:t>
            </a:r>
            <a:br>
              <a:rPr lang="en-US" dirty="0"/>
            </a:br>
            <a:r>
              <a:rPr lang="en-US" dirty="0"/>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1999" cy="3430006"/>
          </a:xfrm>
          <a:noFill/>
        </p:spPr>
        <p:txBody>
          <a:bodyPr tIns="504000"/>
          <a:lstStyle>
            <a:lvl1pPr algn="ctr">
              <a:defRPr sz="1600">
                <a:solidFill>
                  <a:schemeClr val="tx1"/>
                </a:solidFill>
              </a:defRPr>
            </a:lvl1pPr>
          </a:lstStyle>
          <a:p>
            <a:r>
              <a:rPr lang="en-US" dirty="0"/>
              <a:t>Click to insert title image or illustration</a:t>
            </a:r>
          </a:p>
        </p:txBody>
      </p:sp>
    </p:spTree>
    <p:extLst>
      <p:ext uri="{BB962C8B-B14F-4D97-AF65-F5344CB8AC3E}">
        <p14:creationId xmlns:p14="http://schemas.microsoft.com/office/powerpoint/2010/main" val="298811125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412330720"/>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399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0820" y="4770000"/>
            <a:ext cx="5326613" cy="1566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0820" y="1620000"/>
            <a:ext cx="5326613" cy="2631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3869" y="4770000"/>
            <a:ext cx="5326613" cy="1566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3869" y="1620000"/>
            <a:ext cx="5326613" cy="2631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934240644"/>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2678">
          <p15:clr>
            <a:srgbClr val="FBAE40"/>
          </p15:clr>
        </p15:guide>
        <p15:guide id="6" orient="horz" pos="3004">
          <p15:clr>
            <a:srgbClr val="FBAE40"/>
          </p15:clr>
        </p15:guide>
        <p15:guide id="7" orient="horz" pos="3991">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7116" y="4354922"/>
            <a:ext cx="3390317" cy="1981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7116" y="1620000"/>
            <a:ext cx="3390317" cy="2232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0493" y="4354922"/>
            <a:ext cx="3390317" cy="1981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0493" y="1620000"/>
            <a:ext cx="3390317" cy="2232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3869" y="4354922"/>
            <a:ext cx="3390317" cy="1981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3869" y="1620000"/>
            <a:ext cx="3390317" cy="2232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38792269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2428">
          <p15:clr>
            <a:srgbClr val="FBAE40"/>
          </p15:clr>
        </p15:guide>
        <p15:guide id="11" orient="horz" pos="2743">
          <p15:clr>
            <a:srgbClr val="FBAE40"/>
          </p15:clr>
        </p15:guide>
        <p15:guide id="12" orient="horz" pos="399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869" y="3878220"/>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7" name="Text placeholder - column 2"/>
          <p:cNvSpPr>
            <a:spLocks noGrp="1"/>
          </p:cNvSpPr>
          <p:nvPr>
            <p:ph type="body" sz="quarter" idx="13" hasCustomPrompt="1"/>
          </p:nvPr>
        </p:nvSpPr>
        <p:spPr>
          <a:xfrm>
            <a:off x="9272462" y="3878221"/>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6734" y="3878221"/>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49599" y="3878221"/>
            <a:ext cx="2414971" cy="2457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no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1161650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1">
          <p15:clr>
            <a:srgbClr val="FBAE40"/>
          </p15:clr>
        </p15:guide>
        <p15:guide id="5" orient="horz" pos="211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0"/>
            <a:ext cx="11182288" cy="3285032"/>
          </a:xfrm>
        </p:spPr>
        <p:txBody>
          <a:bodyPr/>
          <a:lstStyle>
            <a:lvl1pPr marL="395802" indent="-395802">
              <a:lnSpc>
                <a:spcPct val="90000"/>
              </a:lnSpc>
              <a:spcBef>
                <a:spcPts val="600"/>
              </a:spcBef>
              <a:defRPr sz="5997" b="1"/>
            </a:lvl1pPr>
            <a:lvl2pPr marL="395802"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2882729087"/>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5059" y="0"/>
            <a:ext cx="4066941" cy="6858000"/>
          </a:xfrm>
          <a:no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868" y="1620000"/>
            <a:ext cx="7090154"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3870" y="504000"/>
            <a:ext cx="709015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015996132"/>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17">
          <p15:clr>
            <a:srgbClr val="FBAE40"/>
          </p15:clr>
        </p15:guide>
        <p15:guide id="6" orient="horz" pos="551">
          <p15:clr>
            <a:srgbClr val="FBAE40"/>
          </p15:clr>
        </p15:guide>
        <p15:guide id="7" orient="horz" pos="102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6001" y="0"/>
            <a:ext cx="6096000" cy="6858000"/>
          </a:xfrm>
          <a:no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1/2"/>
          <p:cNvSpPr>
            <a:spLocks noGrp="1"/>
          </p:cNvSpPr>
          <p:nvPr>
            <p:ph type="body" sz="quarter" idx="11" hasCustomPrompt="1"/>
          </p:nvPr>
        </p:nvSpPr>
        <p:spPr bwMode="black">
          <a:xfrm>
            <a:off x="503868" y="1620000"/>
            <a:ext cx="5110669"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p:cNvSpPr>
            <a:spLocks noGrp="1"/>
          </p:cNvSpPr>
          <p:nvPr>
            <p:ph type="title" hasCustomPrompt="1"/>
          </p:nvPr>
        </p:nvSpPr>
        <p:spPr>
          <a:xfrm>
            <a:off x="503870" y="504000"/>
            <a:ext cx="5110669"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40272431"/>
      </p:ext>
    </p:extLst>
  </p:cSld>
  <p:clrMapOvr>
    <a:masterClrMapping/>
  </p:clrMapOvr>
  <p:extLst>
    <p:ext uri="{DCECCB84-F9BA-43D5-87BE-67443E8EF086}">
      <p15:sldGuideLst xmlns:p15="http://schemas.microsoft.com/office/powerpoint/2012/main">
        <p15:guide id="1" pos="3841">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3538">
          <p15:clr>
            <a:srgbClr val="FBAE40"/>
          </p15:clr>
        </p15:guide>
        <p15:guide id="7" pos="31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2000" cy="6858000"/>
          </a:xfrm>
          <a:no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82239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0820" y="1620000"/>
            <a:ext cx="5326613" cy="4716000"/>
          </a:xfrm>
          <a:noFill/>
        </p:spPr>
        <p:txBody>
          <a:bodyPr vert="horz" lIns="0" tIns="1512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3869" y="1620000"/>
            <a:ext cx="5326613"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75152922"/>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3674">
          <p15:clr>
            <a:srgbClr val="FBAE40"/>
          </p15:clr>
        </p15:guide>
        <p15:guide id="4" pos="4008">
          <p15:clr>
            <a:srgbClr val="FBAE40"/>
          </p15:clr>
        </p15:guide>
        <p15:guide id="5" pos="7364">
          <p15:clr>
            <a:srgbClr val="FBAE40"/>
          </p15:clr>
        </p15:guide>
        <p15:guide id="6" orient="horz" pos="317">
          <p15:clr>
            <a:srgbClr val="FBAE40"/>
          </p15:clr>
        </p15:guide>
        <p15:guide id="7" orient="horz" pos="551">
          <p15:clr>
            <a:srgbClr val="FBAE40"/>
          </p15:clr>
        </p15:guide>
        <p15:guide id="8" orient="horz" pos="399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3869" y="1620000"/>
            <a:ext cx="11182288" cy="4716000"/>
          </a:xfrm>
          <a:no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635146826"/>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736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endParaRPr lang="en-US" sz="900" dirty="0"/>
          </a:p>
        </p:txBody>
      </p:sp>
      <p:sp>
        <p:nvSpPr>
          <p:cNvPr id="6" name="Speaker"/>
          <p:cNvSpPr>
            <a:spLocks noGrp="1"/>
          </p:cNvSpPr>
          <p:nvPr userDrawn="1">
            <p:ph type="subTitle" idx="1" hasCustomPrompt="1"/>
          </p:nvPr>
        </p:nvSpPr>
        <p:spPr bwMode="black">
          <a:xfrm>
            <a:off x="287924" y="4268504"/>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2019</a:t>
            </a:r>
          </a:p>
        </p:txBody>
      </p:sp>
      <p:sp>
        <p:nvSpPr>
          <p:cNvPr id="4" name="Title 3"/>
          <p:cNvSpPr>
            <a:spLocks noGrp="1"/>
          </p:cNvSpPr>
          <p:nvPr>
            <p:ph type="title" hasCustomPrompt="1"/>
          </p:nvPr>
        </p:nvSpPr>
        <p:spPr>
          <a:xfrm>
            <a:off x="287925" y="2706317"/>
            <a:ext cx="10897962" cy="997196"/>
          </a:xfrm>
        </p:spPr>
        <p:txBody>
          <a:bodyPr>
            <a:noAutofit/>
          </a:bodyPr>
          <a:lstStyle>
            <a:lvl1pPr>
              <a:lnSpc>
                <a:spcPct val="90000"/>
              </a:lnSpc>
              <a:defRPr sz="3599"/>
            </a:lvl1pPr>
          </a:lstStyle>
          <a:p>
            <a:pPr fontAlgn="base">
              <a:spcBef>
                <a:spcPct val="50000"/>
              </a:spcBef>
              <a:spcAft>
                <a:spcPct val="0"/>
              </a:spcAft>
              <a:buClr>
                <a:srgbClr val="F0AB00"/>
              </a:buClr>
              <a:buSzPct val="80000"/>
            </a:pPr>
            <a:r>
              <a:rPr lang="en-US" sz="3599" dirty="0"/>
              <a:t>Presentation Title </a:t>
            </a:r>
            <a:br>
              <a:rPr lang="en-US" sz="3599" dirty="0"/>
            </a:br>
            <a:r>
              <a:rPr lang="en-US" sz="3599" dirty="0"/>
              <a:t>Goes Here and Here.</a:t>
            </a:r>
            <a:endParaRPr lang="de-DE" sz="3599" kern="0" dirty="0" err="1">
              <a:ea typeface="Arial Unicode MS" pitchFamily="34" charset="-128"/>
              <a:cs typeface="Arial Unicode MS" pitchFamily="34" charset="-128"/>
            </a:endParaRPr>
          </a:p>
        </p:txBody>
      </p:sp>
      <p:pic>
        <p:nvPicPr>
          <p:cNvPr id="10" name="SAP Logo" descr="SAP Logo" title="SAP Logo">
            <a:extLst>
              <a:ext uri="{FF2B5EF4-FFF2-40B4-BE49-F238E27FC236}">
                <a16:creationId xmlns:a16="http://schemas.microsoft.com/office/drawing/2014/main" xmlns="" id="{251CD224-43D4-4D54-87EA-DD5933D21141}"/>
              </a:ext>
            </a:extLst>
          </p:cNvPr>
          <p:cNvPicPr>
            <a:picLocks noChangeAspect="1"/>
          </p:cNvPicPr>
          <p:nvPr userDrawn="1"/>
        </p:nvPicPr>
        <p:blipFill>
          <a:blip r:embed="rId2"/>
          <a:stretch>
            <a:fillRect/>
          </a:stretch>
        </p:blipFill>
        <p:spPr>
          <a:xfrm>
            <a:off x="9946665" y="6217668"/>
            <a:ext cx="1963124" cy="360000"/>
          </a:xfrm>
          <a:prstGeom prst="rect">
            <a:avLst/>
          </a:prstGeom>
        </p:spPr>
      </p:pic>
    </p:spTree>
    <p:extLst>
      <p:ext uri="{BB962C8B-B14F-4D97-AF65-F5344CB8AC3E}">
        <p14:creationId xmlns:p14="http://schemas.microsoft.com/office/powerpoint/2010/main" val="20118724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7" orient="horz" pos="414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11552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3033" y="5994000"/>
            <a:ext cx="1963124" cy="360000"/>
          </a:xfrm>
          <a:prstGeom prst="rect">
            <a:avLst/>
          </a:prstGeom>
        </p:spPr>
      </p:pic>
      <p:sp>
        <p:nvSpPr>
          <p:cNvPr id="93" name="Contact information"/>
          <p:cNvSpPr>
            <a:spLocks noGrp="1"/>
          </p:cNvSpPr>
          <p:nvPr>
            <p:ph type="body" sz="quarter" idx="10" hasCustomPrompt="1"/>
          </p:nvPr>
        </p:nvSpPr>
        <p:spPr>
          <a:xfrm>
            <a:off x="503869" y="2905487"/>
            <a:ext cx="5592132"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592132" cy="923116"/>
          </a:xfrm>
        </p:spPr>
        <p:txBody>
          <a:bodyPr anchor="t" anchorCtr="0">
            <a:noAutofit/>
          </a:bodyPr>
          <a:lstStyle>
            <a:lvl1pPr>
              <a:defRPr sz="5498">
                <a:solidFill>
                  <a:schemeClr val="accent1"/>
                </a:solidFill>
                <a:latin typeface="+mj-lt"/>
              </a:defRPr>
            </a:lvl1pPr>
          </a:lstStyle>
          <a:p>
            <a:r>
              <a:rPr lang="en-US" dirty="0"/>
              <a:t>Thank you.</a:t>
            </a:r>
            <a:endParaRPr lang="de-DE" dirty="0"/>
          </a:p>
        </p:txBody>
      </p:sp>
    </p:spTree>
    <p:extLst>
      <p:ext uri="{BB962C8B-B14F-4D97-AF65-F5344CB8AC3E}">
        <p14:creationId xmlns:p14="http://schemas.microsoft.com/office/powerpoint/2010/main" val="2853547266"/>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3033" y="5994000"/>
            <a:ext cx="1963124" cy="360000"/>
          </a:xfrm>
          <a:prstGeom prst="rect">
            <a:avLst/>
          </a:prstGeom>
        </p:spPr>
      </p:pic>
      <p:sp>
        <p:nvSpPr>
          <p:cNvPr id="19" name="Copyright information English"/>
          <p:cNvSpPr txBox="1"/>
          <p:nvPr userDrawn="1"/>
        </p:nvSpPr>
        <p:spPr bwMode="black">
          <a:xfrm>
            <a:off x="503107" y="2645292"/>
            <a:ext cx="5870781" cy="3708708"/>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800" b="0" noProof="0" dirty="0"/>
              <a:t>© 2019 SAP SE or an SAP affiliate company. All rights reserved.</a:t>
            </a:r>
            <a:endParaRPr lang="de-DE" sz="800" kern="0" dirty="0">
              <a:ea typeface="Arial Unicode MS" pitchFamily="34" charset="-128"/>
              <a:cs typeface="Arial Unicode MS" pitchFamily="34" charset="-128"/>
            </a:endParaRPr>
          </a:p>
          <a:p>
            <a:pPr>
              <a:spcBef>
                <a:spcPts val="600"/>
              </a:spcBef>
            </a:pPr>
            <a:r>
              <a:rPr lang="en-US" sz="8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dirty="0">
                <a:solidFill>
                  <a:schemeClr val="tx1"/>
                </a:solidFill>
                <a:latin typeface="Arial"/>
                <a:ea typeface="Arial Unicode MS" panose="020B0604020202020204" pitchFamily="34" charset="-128"/>
                <a:cs typeface="+mn-cs"/>
              </a:rPr>
              <a:t> </a:t>
            </a:r>
            <a:r>
              <a:rPr lang="en-US" sz="8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dirty="0">
                <a:solidFill>
                  <a:schemeClr val="tx1"/>
                </a:solidFill>
                <a:latin typeface="Arial"/>
                <a:ea typeface="Arial Unicode MS" panose="020B0604020202020204" pitchFamily="34" charset="-128"/>
                <a:cs typeface="+mn-cs"/>
              </a:rPr>
              <a:t>See </a:t>
            </a:r>
            <a:r>
              <a:rPr lang="en-US" sz="800" kern="1200" dirty="0">
                <a:solidFill>
                  <a:schemeClr val="tx1"/>
                </a:solidFill>
                <a:latin typeface="Arial"/>
                <a:ea typeface="Arial Unicode MS" panose="020B0604020202020204" pitchFamily="34" charset="-128"/>
                <a:cs typeface="+mn-cs"/>
                <a:hlinkClick r:id="rId3"/>
              </a:rPr>
              <a:t>www.sap.com/copyright</a:t>
            </a:r>
            <a:r>
              <a:rPr lang="en-US" sz="800" kern="1200" dirty="0">
                <a:solidFill>
                  <a:schemeClr val="tx1"/>
                </a:solidFill>
                <a:latin typeface="Arial"/>
                <a:ea typeface="Arial Unicode MS" panose="020B0604020202020204" pitchFamily="34" charset="-128"/>
                <a:cs typeface="+mn-cs"/>
              </a:rPr>
              <a:t> for additional trademark information and notices.</a:t>
            </a:r>
          </a:p>
        </p:txBody>
      </p:sp>
      <p:sp>
        <p:nvSpPr>
          <p:cNvPr id="44" name="www.sap.com - contact SAP link">
            <a:hlinkClick r:id="rId4" tooltip="www.sap.com/contactsap"/>
          </p:cNvPr>
          <p:cNvSpPr txBox="1"/>
          <p:nvPr userDrawn="1"/>
        </p:nvSpPr>
        <p:spPr bwMode="black">
          <a:xfrm>
            <a:off x="503107" y="2461399"/>
            <a:ext cx="2214813"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1" kern="1200" dirty="0">
                <a:solidFill>
                  <a:schemeClr val="accent1"/>
                </a:solidFill>
                <a:latin typeface="Arial"/>
                <a:ea typeface="Arial Unicode MS" panose="020B0604020202020204" pitchFamily="34" charset="-128"/>
                <a:cs typeface="+mn-cs"/>
              </a:rPr>
              <a:t>www.sap.com</a:t>
            </a:r>
            <a:r>
              <a:rPr lang="en-US" sz="1100" b="1" kern="1200" dirty="0">
                <a:solidFill>
                  <a:schemeClr val="tx1"/>
                </a:solidFill>
                <a:latin typeface="Arial"/>
                <a:ea typeface="Arial Unicode MS" panose="020B0604020202020204" pitchFamily="34" charset="-128"/>
                <a:cs typeface="+mn-cs"/>
              </a:rPr>
              <a:t>/contactsap</a:t>
            </a:r>
          </a:p>
        </p:txBody>
      </p:sp>
      <p:pic>
        <p:nvPicPr>
          <p:cNvPr id="18" name="Linkedin icon with link">
            <a:hlinkClick r:id="rId5"/>
          </p:cNvPr>
          <p:cNvPicPr>
            <a:picLocks noChangeAspect="1"/>
          </p:cNvPicPr>
          <p:nvPr userDrawn="1"/>
        </p:nvPicPr>
        <p:blipFill>
          <a:blip r:embed="rId6"/>
          <a:stretch>
            <a:fillRect/>
          </a:stretch>
        </p:blipFill>
        <p:spPr>
          <a:xfrm>
            <a:off x="2273222" y="1749960"/>
            <a:ext cx="361715" cy="361809"/>
          </a:xfrm>
          <a:prstGeom prst="rect">
            <a:avLst/>
          </a:prstGeom>
        </p:spPr>
      </p:pic>
      <p:pic>
        <p:nvPicPr>
          <p:cNvPr id="20" name="YouTube icon with link">
            <a:hlinkClick r:id="rId7"/>
          </p:cNvPr>
          <p:cNvPicPr>
            <a:picLocks noChangeAspect="1"/>
          </p:cNvPicPr>
          <p:nvPr userDrawn="1"/>
        </p:nvPicPr>
        <p:blipFill>
          <a:blip r:embed="rId8"/>
          <a:stretch>
            <a:fillRect/>
          </a:stretch>
        </p:blipFill>
        <p:spPr>
          <a:xfrm>
            <a:off x="1682840" y="1749063"/>
            <a:ext cx="363505" cy="363600"/>
          </a:xfrm>
          <a:prstGeom prst="rect">
            <a:avLst/>
          </a:prstGeom>
        </p:spPr>
      </p:pic>
      <p:pic>
        <p:nvPicPr>
          <p:cNvPr id="21" name="Twitter icon with link">
            <a:hlinkClick r:id="rId9" tooltip="https://twitter.com/sap"/>
          </p:cNvPr>
          <p:cNvPicPr>
            <a:picLocks noChangeAspect="1"/>
          </p:cNvPicPr>
          <p:nvPr userDrawn="1"/>
        </p:nvPicPr>
        <p:blipFill>
          <a:blip r:embed="rId10"/>
          <a:stretch>
            <a:fillRect/>
          </a:stretch>
        </p:blipFill>
        <p:spPr>
          <a:xfrm>
            <a:off x="1094248" y="1749960"/>
            <a:ext cx="361715" cy="361809"/>
          </a:xfrm>
          <a:prstGeom prst="rect">
            <a:avLst/>
          </a:prstGeom>
        </p:spPr>
      </p:pic>
      <p:pic>
        <p:nvPicPr>
          <p:cNvPr id="22" name="Facebook icon with link">
            <a:hlinkClick r:id="rId11"/>
          </p:cNvPr>
          <p:cNvPicPr>
            <a:picLocks noChangeAspect="1"/>
          </p:cNvPicPr>
          <p:nvPr userDrawn="1"/>
        </p:nvPicPr>
        <p:blipFill>
          <a:blip r:embed="rId12"/>
          <a:stretch>
            <a:fillRect/>
          </a:stretch>
        </p:blipFill>
        <p:spPr>
          <a:xfrm>
            <a:off x="503866" y="1749063"/>
            <a:ext cx="363505" cy="363600"/>
          </a:xfrm>
          <a:prstGeom prst="rect">
            <a:avLst/>
          </a:prstGeom>
        </p:spPr>
      </p:pic>
      <p:sp>
        <p:nvSpPr>
          <p:cNvPr id="43" name="Follow all of SAP"/>
          <p:cNvSpPr txBox="1"/>
          <p:nvPr userDrawn="1"/>
        </p:nvSpPr>
        <p:spPr bwMode="black">
          <a:xfrm>
            <a:off x="503108" y="1461002"/>
            <a:ext cx="1228229"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0" kern="1200" dirty="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1880058018"/>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11" name="Copyright information">
            <a:hlinkClick r:id="rId2" tooltip="www.sap.com/contactsap"/>
          </p:cNvPr>
          <p:cNvSpPr txBox="1"/>
          <p:nvPr userDrawn="1"/>
        </p:nvSpPr>
        <p:spPr bwMode="black">
          <a:xfrm>
            <a:off x="503107" y="2461399"/>
            <a:ext cx="2579968"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1100" b="1" kern="1200" dirty="0">
                <a:solidFill>
                  <a:schemeClr val="accent1"/>
                </a:solidFill>
                <a:latin typeface="Arial"/>
                <a:ea typeface="Arial Unicode MS" panose="020B0604020202020204" pitchFamily="34" charset="-128"/>
                <a:cs typeface="+mn-cs"/>
              </a:rPr>
              <a:t>www.sap.com/germany</a:t>
            </a:r>
            <a:r>
              <a:rPr lang="en-US" sz="1100" b="1" kern="1200" dirty="0">
                <a:solidFill>
                  <a:schemeClr val="tx1"/>
                </a:solidFill>
                <a:latin typeface="Arial"/>
                <a:ea typeface="Arial Unicode MS" panose="020B0604020202020204" pitchFamily="34" charset="-128"/>
                <a:cs typeface="+mn-cs"/>
              </a:rPr>
              <a:t>/contactsap</a:t>
            </a:r>
          </a:p>
        </p:txBody>
      </p:sp>
      <p:pic>
        <p:nvPicPr>
          <p:cNvPr id="17" name="SAP Logo" descr="SAP Logo" title="SAP Logo"/>
          <p:cNvPicPr>
            <a:picLocks noChangeAspect="1"/>
          </p:cNvPicPr>
          <p:nvPr userDrawn="1"/>
        </p:nvPicPr>
        <p:blipFill>
          <a:blip r:embed="rId3"/>
          <a:stretch>
            <a:fillRect/>
          </a:stretch>
        </p:blipFill>
        <p:spPr>
          <a:xfrm>
            <a:off x="9723033" y="5994000"/>
            <a:ext cx="1963124" cy="360000"/>
          </a:xfrm>
          <a:prstGeom prst="rect">
            <a:avLst/>
          </a:prstGeom>
        </p:spPr>
      </p:pic>
      <p:sp>
        <p:nvSpPr>
          <p:cNvPr id="32" name="Copyright information-German"/>
          <p:cNvSpPr txBox="1"/>
          <p:nvPr userDrawn="1"/>
        </p:nvSpPr>
        <p:spPr bwMode="black">
          <a:xfrm>
            <a:off x="503867" y="2645292"/>
            <a:ext cx="6075226" cy="3708708"/>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en-US" sz="800" b="0" noProof="0" dirty="0"/>
              <a:t>© 2019 SAP SE </a:t>
            </a:r>
            <a:r>
              <a:rPr lang="de-DE" sz="800" b="0" noProof="0" dirty="0"/>
              <a:t>oder ein SAP-Konzernunternehmen. Alle Rechte vorbehalten</a:t>
            </a:r>
            <a:r>
              <a:rPr lang="en-US" sz="800" b="0" noProof="0" dirty="0"/>
              <a:t>.</a:t>
            </a:r>
            <a:endParaRPr lang="de-DE" sz="800" kern="0" dirty="0">
              <a:ea typeface="Arial Unicode MS" pitchFamily="34" charset="-128"/>
              <a:cs typeface="Arial Unicode MS" pitchFamily="34" charset="-128"/>
            </a:endParaRPr>
          </a:p>
          <a:p>
            <a:pPr>
              <a:spcBef>
                <a:spcPts val="600"/>
              </a:spcBef>
            </a:pPr>
            <a:r>
              <a:rPr lang="de-DE" sz="8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dirty="0">
                <a:solidFill>
                  <a:schemeClr val="tx1"/>
                </a:solidFill>
                <a:effectLst/>
                <a:latin typeface="Arial"/>
                <a:ea typeface="+mn-ea"/>
                <a:cs typeface="+mn-cs"/>
              </a:rPr>
              <a:t> </a:t>
            </a:r>
            <a:r>
              <a:rPr lang="de-DE" sz="800" kern="1200" noProof="0" dirty="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dirty="0">
                <a:solidFill>
                  <a:schemeClr val="tx1"/>
                </a:solidFill>
                <a:effectLst/>
                <a:latin typeface="Arial"/>
                <a:ea typeface="+mn-ea"/>
                <a:cs typeface="+mn-cs"/>
              </a:rPr>
              <a:t>Zusätzliche Informationen zur Marke und Vermerke finden Sie auf der Seite </a:t>
            </a:r>
            <a:r>
              <a:rPr lang="de-DE" sz="800" kern="1200" noProof="0" dirty="0">
                <a:solidFill>
                  <a:schemeClr val="tx1"/>
                </a:solidFill>
                <a:effectLst/>
                <a:latin typeface="Arial"/>
                <a:ea typeface="+mn-ea"/>
                <a:cs typeface="+mn-cs"/>
                <a:hlinkClick r:id="rId4"/>
              </a:rPr>
              <a:t>www.sap.com/corporate/de/legal/copyright.html</a:t>
            </a:r>
            <a:r>
              <a:rPr lang="de-DE" sz="800" kern="1200" noProof="0" dirty="0">
                <a:solidFill>
                  <a:schemeClr val="tx1"/>
                </a:solidFill>
                <a:effectLst/>
                <a:latin typeface="Arial"/>
                <a:ea typeface="+mn-ea"/>
                <a:cs typeface="+mn-cs"/>
              </a:rPr>
              <a:t>.</a:t>
            </a:r>
          </a:p>
        </p:txBody>
      </p:sp>
      <p:pic>
        <p:nvPicPr>
          <p:cNvPr id="26" name="Linkedin icon with link">
            <a:hlinkClick r:id="rId5"/>
          </p:cNvPr>
          <p:cNvPicPr>
            <a:picLocks noChangeAspect="1"/>
          </p:cNvPicPr>
          <p:nvPr userDrawn="1"/>
        </p:nvPicPr>
        <p:blipFill>
          <a:blip r:embed="rId6"/>
          <a:stretch>
            <a:fillRect/>
          </a:stretch>
        </p:blipFill>
        <p:spPr>
          <a:xfrm>
            <a:off x="2273222" y="1749960"/>
            <a:ext cx="361715" cy="361809"/>
          </a:xfrm>
          <a:prstGeom prst="rect">
            <a:avLst/>
          </a:prstGeom>
        </p:spPr>
      </p:pic>
      <p:pic>
        <p:nvPicPr>
          <p:cNvPr id="27" name="YouTube icon with link">
            <a:hlinkClick r:id="rId7"/>
          </p:cNvPr>
          <p:cNvPicPr>
            <a:picLocks noChangeAspect="1"/>
          </p:cNvPicPr>
          <p:nvPr userDrawn="1"/>
        </p:nvPicPr>
        <p:blipFill>
          <a:blip r:embed="rId8"/>
          <a:stretch>
            <a:fillRect/>
          </a:stretch>
        </p:blipFill>
        <p:spPr>
          <a:xfrm>
            <a:off x="1682840" y="1749063"/>
            <a:ext cx="363505" cy="363600"/>
          </a:xfrm>
          <a:prstGeom prst="rect">
            <a:avLst/>
          </a:prstGeom>
        </p:spPr>
      </p:pic>
      <p:pic>
        <p:nvPicPr>
          <p:cNvPr id="28" name="Twitter icon with link">
            <a:hlinkClick r:id="rId9" tooltip="https://twitter.com/sap"/>
          </p:cNvPr>
          <p:cNvPicPr>
            <a:picLocks noChangeAspect="1"/>
          </p:cNvPicPr>
          <p:nvPr userDrawn="1"/>
        </p:nvPicPr>
        <p:blipFill>
          <a:blip r:embed="rId10"/>
          <a:stretch>
            <a:fillRect/>
          </a:stretch>
        </p:blipFill>
        <p:spPr>
          <a:xfrm>
            <a:off x="1094248" y="1749960"/>
            <a:ext cx="361715" cy="361809"/>
          </a:xfrm>
          <a:prstGeom prst="rect">
            <a:avLst/>
          </a:prstGeom>
        </p:spPr>
      </p:pic>
      <p:pic>
        <p:nvPicPr>
          <p:cNvPr id="29" name="Facebook icon with link">
            <a:hlinkClick r:id="rId11"/>
          </p:cNvPr>
          <p:cNvPicPr>
            <a:picLocks noChangeAspect="1"/>
          </p:cNvPicPr>
          <p:nvPr userDrawn="1"/>
        </p:nvPicPr>
        <p:blipFill>
          <a:blip r:embed="rId12"/>
          <a:stretch>
            <a:fillRect/>
          </a:stretch>
        </p:blipFill>
        <p:spPr>
          <a:xfrm>
            <a:off x="503866" y="1749063"/>
            <a:ext cx="363505" cy="363600"/>
          </a:xfrm>
          <a:prstGeom prst="rect">
            <a:avLst/>
          </a:prstGeom>
        </p:spPr>
      </p:pic>
      <p:sp>
        <p:nvSpPr>
          <p:cNvPr id="20" name="SAP folgen auf"/>
          <p:cNvSpPr txBox="1"/>
          <p:nvPr userDrawn="1"/>
        </p:nvSpPr>
        <p:spPr bwMode="black">
          <a:xfrm>
            <a:off x="503866" y="1461002"/>
            <a:ext cx="1228229" cy="169277"/>
          </a:xfrm>
          <a:prstGeom prst="rect">
            <a:avLst/>
          </a:prstGeom>
          <a:noFill/>
        </p:spPr>
        <p:txBody>
          <a:bodyPr wrap="square" lIns="0" tIns="0" rIns="0" bIns="0" rtlCol="0" anchor="b">
            <a:noAutofit/>
          </a:bodyPr>
          <a:lstStyle/>
          <a:p>
            <a:pPr marL="0" marR="0" lvl="0" indent="0" algn="l" defTabSz="1088449" rtl="0" eaLnBrk="1" fontAlgn="auto" latinLnBrk="0" hangingPunct="1">
              <a:lnSpc>
                <a:spcPct val="100000"/>
              </a:lnSpc>
              <a:spcBef>
                <a:spcPts val="1200"/>
              </a:spcBef>
              <a:spcAft>
                <a:spcPts val="0"/>
              </a:spcAft>
              <a:buClrTx/>
              <a:buSzTx/>
              <a:buFontTx/>
              <a:buNone/>
              <a:tabLst/>
              <a:defRPr/>
            </a:pPr>
            <a:r>
              <a:rPr lang="de-DE" sz="1100" b="0" kern="1200" noProof="0" dirty="0">
                <a:solidFill>
                  <a:schemeClr val="tx1"/>
                </a:solidFill>
                <a:latin typeface="Arial"/>
                <a:ea typeface="Arial Unicode MS" panose="020B0604020202020204" pitchFamily="34" charset="-128"/>
                <a:cs typeface="+mn-cs"/>
              </a:rPr>
              <a:t>SAP folgen auf</a:t>
            </a:r>
          </a:p>
        </p:txBody>
      </p:sp>
    </p:spTree>
    <p:extLst>
      <p:ext uri="{BB962C8B-B14F-4D97-AF65-F5344CB8AC3E}">
        <p14:creationId xmlns:p14="http://schemas.microsoft.com/office/powerpoint/2010/main" val="3689813156"/>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pic>
        <p:nvPicPr>
          <p:cNvPr id="15" nam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grpSp>
        <p:nvGrpSpPr>
          <p:cNvPr id="2" name="Group 1"/>
          <p:cNvGrpSpPr/>
          <p:nvPr userDrawn="1"/>
        </p:nvGrpSpPr>
        <p:grpSpPr>
          <a:xfrm>
            <a:off x="9168785" y="0"/>
            <a:ext cx="3023215"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INTERNAL</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1715954263"/>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sp>
        <p:nvSpPr>
          <p:cNvPr id="5" name="Cover Image Placeholder"/>
          <p:cNvSpPr>
            <a:spLocks noGrp="1"/>
          </p:cNvSpPr>
          <p:nvPr>
            <p:ph type="pic" sz="quarter" idx="12" hasCustomPrompt="1"/>
          </p:nvPr>
        </p:nvSpPr>
        <p:spPr>
          <a:xfrm>
            <a:off x="1" y="0"/>
            <a:ext cx="12192000" cy="3430006"/>
          </a:xfrm>
          <a:noFill/>
        </p:spPr>
        <p:txBody>
          <a:bodyPr tIns="504000"/>
          <a:lstStyle>
            <a:lvl1pPr algn="ctr">
              <a:defRPr sz="1600">
                <a:solidFill>
                  <a:schemeClr val="tx1"/>
                </a:solidFill>
              </a:defRPr>
            </a:lvl1pPr>
          </a:lstStyle>
          <a:p>
            <a:r>
              <a:rPr lang="en-US" dirty="0"/>
              <a:t>Click to insert illustration scene art</a:t>
            </a:r>
          </a:p>
        </p:txBody>
      </p:sp>
      <p:pic>
        <p:nvPicPr>
          <p:cNvPr id="15" nam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sp>
        <p:nvSpPr>
          <p:cNvPr id="13" name="Classification"/>
          <p:cNvSpPr txBox="1"/>
          <p:nvPr userDrawn="1"/>
        </p:nvSpPr>
        <p:spPr>
          <a:xfrm>
            <a:off x="287926" y="5769667"/>
            <a:ext cx="4203760"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INTERNAL</a:t>
            </a:r>
          </a:p>
        </p:txBody>
      </p:sp>
      <p:sp>
        <p:nvSpPr>
          <p:cNvPr id="19" name="Speaker"/>
          <p:cNvSpPr>
            <a:spLocks noGrp="1"/>
          </p:cNvSpPr>
          <p:nvPr userDrawn="1">
            <p:ph type="subTitle" idx="1" hasCustomPrompt="1"/>
          </p:nvPr>
        </p:nvSpPr>
        <p:spPr bwMode="gray">
          <a:xfrm>
            <a:off x="287925" y="5130490"/>
            <a:ext cx="10897962"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7925" y="4024430"/>
            <a:ext cx="10896336" cy="997196"/>
          </a:xfrm>
        </p:spPr>
        <p:txBody>
          <a:bodyPr wrap="square">
            <a:spAutoFit/>
          </a:bodyPr>
          <a:lstStyle>
            <a:lvl1pPr>
              <a:lnSpc>
                <a:spcPct val="90000"/>
              </a:lnSpc>
              <a:spcBef>
                <a:spcPts val="0"/>
              </a:spcBef>
              <a:defRPr sz="3599"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2199736817"/>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ver black">
    <p:spTree>
      <p:nvGrpSpPr>
        <p:cNvPr id="1" name=""/>
        <p:cNvGrpSpPr/>
        <p:nvPr/>
      </p:nvGrpSpPr>
      <p:grpSpPr>
        <a:xfrm>
          <a:off x="0" y="0"/>
          <a:ext cx="0" cy="0"/>
          <a:chOff x="0" y="0"/>
          <a:chExt cx="0" cy="0"/>
        </a:xfrm>
      </p:grpSpPr>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INTERNAL</a:t>
            </a:r>
          </a:p>
        </p:txBody>
      </p:sp>
      <p:sp>
        <p:nvSpPr>
          <p:cNvPr id="6" name="Speaker"/>
          <p:cNvSpPr>
            <a:spLocks noGrp="1"/>
          </p:cNvSpPr>
          <p:nvPr userDrawn="1">
            <p:ph type="subTitle" idx="1" hasCustomPrompt="1"/>
          </p:nvPr>
        </p:nvSpPr>
        <p:spPr bwMode="gray">
          <a:xfrm>
            <a:off x="287926" y="4268504"/>
            <a:ext cx="8592933"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10" name="Presentation Title"/>
          <p:cNvSpPr>
            <a:spLocks noGrp="1"/>
          </p:cNvSpPr>
          <p:nvPr>
            <p:ph type="body" sz="quarter" idx="14" hasCustomPrompt="1"/>
          </p:nvPr>
        </p:nvSpPr>
        <p:spPr>
          <a:xfrm>
            <a:off x="287926" y="2706317"/>
            <a:ext cx="8592933"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68785" y="0"/>
            <a:ext cx="3023215"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pic>
        <p:nvPicPr>
          <p:cNvPr id="15" nam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spTree>
    <p:extLst>
      <p:ext uri="{BB962C8B-B14F-4D97-AF65-F5344CB8AC3E}">
        <p14:creationId xmlns:p14="http://schemas.microsoft.com/office/powerpoint/2010/main" val="85049322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dirty="0"/>
              <a:t>INTERNAL</a:t>
            </a:r>
          </a:p>
        </p:txBody>
      </p:sp>
      <p:sp>
        <p:nvSpPr>
          <p:cNvPr id="6" name="Speaker"/>
          <p:cNvSpPr>
            <a:spLocks noGrp="1"/>
          </p:cNvSpPr>
          <p:nvPr userDrawn="1">
            <p:ph type="subTitle" idx="1" hasCustomPrompt="1"/>
          </p:nvPr>
        </p:nvSpPr>
        <p:spPr bwMode="gray">
          <a:xfrm>
            <a:off x="287926" y="4268504"/>
            <a:ext cx="6371771"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10" name="Presentation Title"/>
          <p:cNvSpPr>
            <a:spLocks noGrp="1"/>
          </p:cNvSpPr>
          <p:nvPr>
            <p:ph type="body" sz="quarter" idx="14" hasCustomPrompt="1"/>
          </p:nvPr>
        </p:nvSpPr>
        <p:spPr>
          <a:xfrm>
            <a:off x="287926" y="2706317"/>
            <a:ext cx="6371771" cy="997196"/>
          </a:xfrm>
        </p:spPr>
        <p:txBody>
          <a:bodyPr wrap="square">
            <a:noAutofit/>
          </a:bodyPr>
          <a:lstStyle>
            <a:lvl1pPr>
              <a:lnSpc>
                <a:spcPct val="90000"/>
              </a:lnSpc>
              <a:spcBef>
                <a:spcPts val="0"/>
              </a:spcBef>
              <a:defRPr sz="3599" b="1" baseline="0"/>
            </a:lvl1pPr>
          </a:lstStyle>
          <a:p>
            <a:pPr lvl="0"/>
            <a:r>
              <a:rPr lang="en-US" dirty="0"/>
              <a:t>Title Goes Here </a:t>
            </a:r>
            <a:br>
              <a:rPr lang="en-US" dirty="0"/>
            </a:br>
            <a:r>
              <a:rPr lang="en-US" dirty="0"/>
              <a:t>and Here and Here.</a:t>
            </a:r>
          </a:p>
        </p:txBody>
      </p:sp>
      <p:pic>
        <p:nvPicPr>
          <p:cNvPr id="15" nam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7925" y="6217668"/>
            <a:ext cx="1578051" cy="360000"/>
          </a:xfrm>
          <a:prstGeom prst="rect">
            <a:avLst/>
          </a:prstGeom>
        </p:spPr>
      </p:pic>
      <p:sp>
        <p:nvSpPr>
          <p:cNvPr id="7" name="Picture Placeholder 6"/>
          <p:cNvSpPr>
            <a:spLocks noGrp="1"/>
          </p:cNvSpPr>
          <p:nvPr>
            <p:ph type="pic" sz="quarter" idx="16"/>
          </p:nvPr>
        </p:nvSpPr>
        <p:spPr>
          <a:xfrm>
            <a:off x="6953044" y="963000"/>
            <a:ext cx="4930716" cy="4932000"/>
          </a:xfrm>
        </p:spPr>
        <p:txBody>
          <a:bodyPr/>
          <a:lstStyle/>
          <a:p>
            <a:r>
              <a:rPr lang="en-US" dirty="0"/>
              <a:t>Click icon to add picture</a:t>
            </a:r>
            <a:endParaRPr lang="de-DE" dirty="0"/>
          </a:p>
        </p:txBody>
      </p:sp>
    </p:spTree>
    <p:extLst>
      <p:ext uri="{BB962C8B-B14F-4D97-AF65-F5344CB8AC3E}">
        <p14:creationId xmlns:p14="http://schemas.microsoft.com/office/powerpoint/2010/main" val="374028421"/>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230000"/>
          </a:xfrm>
        </p:spPr>
        <p:txBody>
          <a:bodyPr>
            <a:no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93397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869" y="3090446"/>
            <a:ext cx="11182288" cy="677108"/>
          </a:xfrm>
        </p:spPr>
        <p:txBody>
          <a:bodyPr anchor="ctr"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276006045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sp>
        <p:nvSpPr>
          <p:cNvPr id="7" name="Pictogram Placeholder"/>
          <p:cNvSpPr>
            <a:spLocks noGrp="1"/>
          </p:cNvSpPr>
          <p:nvPr>
            <p:ph type="pic" sz="quarter" idx="16"/>
          </p:nvPr>
        </p:nvSpPr>
        <p:spPr>
          <a:xfrm>
            <a:off x="6953044" y="963000"/>
            <a:ext cx="4930716" cy="4932000"/>
          </a:xfrm>
        </p:spPr>
        <p:txBody>
          <a:bodyPr/>
          <a:lstStyle/>
          <a:p>
            <a:r>
              <a:rPr lang="en-US"/>
              <a:t>Click icon to add picture</a:t>
            </a:r>
            <a:endParaRPr lang="de-DE" dirty="0"/>
          </a:p>
        </p:txBody>
      </p:sp>
      <p:sp>
        <p:nvSpPr>
          <p:cNvPr id="24" name="Classification"/>
          <p:cNvSpPr txBox="1"/>
          <p:nvPr userDrawn="1"/>
        </p:nvSpPr>
        <p:spPr>
          <a:xfrm>
            <a:off x="287926" y="5093865"/>
            <a:ext cx="4203760"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endParaRPr lang="en-US" sz="900" dirty="0"/>
          </a:p>
        </p:txBody>
      </p:sp>
      <p:sp>
        <p:nvSpPr>
          <p:cNvPr id="6" name="Speaker"/>
          <p:cNvSpPr>
            <a:spLocks noGrp="1"/>
          </p:cNvSpPr>
          <p:nvPr userDrawn="1">
            <p:ph type="subTitle" idx="1" hasCustomPrompt="1"/>
          </p:nvPr>
        </p:nvSpPr>
        <p:spPr bwMode="black">
          <a:xfrm>
            <a:off x="287926" y="4268504"/>
            <a:ext cx="6371771" cy="430887"/>
          </a:xfrm>
        </p:spPr>
        <p:txBody>
          <a:bodyPr wrap="square" anchor="t" anchorCtr="0">
            <a:noAutofit/>
          </a:bodyPr>
          <a:lstStyle>
            <a:lvl1pPr marL="0" marR="0" indent="0" algn="l" defTabSz="1088231"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116" indent="0" algn="ctr">
              <a:buNone/>
              <a:defRPr>
                <a:solidFill>
                  <a:schemeClr val="tx1">
                    <a:tint val="75000"/>
                  </a:schemeClr>
                </a:solidFill>
              </a:defRPr>
            </a:lvl2pPr>
            <a:lvl3pPr marL="1088231" indent="0" algn="ctr">
              <a:buNone/>
              <a:defRPr>
                <a:solidFill>
                  <a:schemeClr val="tx1">
                    <a:tint val="75000"/>
                  </a:schemeClr>
                </a:solidFill>
              </a:defRPr>
            </a:lvl3pPr>
            <a:lvl4pPr marL="1632347" indent="0" algn="ctr">
              <a:buNone/>
              <a:defRPr>
                <a:solidFill>
                  <a:schemeClr val="tx1">
                    <a:tint val="75000"/>
                  </a:schemeClr>
                </a:solidFill>
              </a:defRPr>
            </a:lvl4pPr>
            <a:lvl5pPr marL="2176463" indent="0" algn="ctr">
              <a:buNone/>
              <a:defRPr>
                <a:solidFill>
                  <a:schemeClr val="tx1">
                    <a:tint val="75000"/>
                  </a:schemeClr>
                </a:solidFill>
              </a:defRPr>
            </a:lvl5pPr>
            <a:lvl6pPr marL="2720580" indent="0" algn="ctr">
              <a:buNone/>
              <a:defRPr>
                <a:solidFill>
                  <a:schemeClr val="tx1">
                    <a:tint val="75000"/>
                  </a:schemeClr>
                </a:solidFill>
              </a:defRPr>
            </a:lvl6pPr>
            <a:lvl7pPr marL="3264695" indent="0" algn="ctr">
              <a:buNone/>
              <a:defRPr>
                <a:solidFill>
                  <a:schemeClr val="tx1">
                    <a:tint val="75000"/>
                  </a:schemeClr>
                </a:solidFill>
              </a:defRPr>
            </a:lvl7pPr>
            <a:lvl8pPr marL="3808811" indent="0" algn="ctr">
              <a:buNone/>
              <a:defRPr>
                <a:solidFill>
                  <a:schemeClr val="tx1">
                    <a:tint val="75000"/>
                  </a:schemeClr>
                </a:solidFill>
              </a:defRPr>
            </a:lvl8pPr>
            <a:lvl9pPr marL="4352927" indent="0" algn="ctr">
              <a:buNone/>
              <a:defRPr>
                <a:solidFill>
                  <a:schemeClr val="tx1">
                    <a:tint val="75000"/>
                  </a:schemeClr>
                </a:solidFill>
              </a:defRPr>
            </a:lvl9pPr>
          </a:lstStyle>
          <a:p>
            <a:r>
              <a:rPr lang="en-US" dirty="0"/>
              <a:t>Speaker’s Name, SAP</a:t>
            </a:r>
          </a:p>
          <a:p>
            <a:pPr marL="0" marR="0" lvl="0" indent="0" algn="l" defTabSz="1088231" rtl="0" eaLnBrk="1" fontAlgn="auto" latinLnBrk="0" hangingPunct="1">
              <a:lnSpc>
                <a:spcPct val="100000"/>
              </a:lnSpc>
              <a:spcBef>
                <a:spcPts val="0"/>
              </a:spcBef>
              <a:spcAft>
                <a:spcPts val="0"/>
              </a:spcAft>
              <a:buClr>
                <a:schemeClr val="accent1"/>
              </a:buClr>
              <a:buSzPct val="80000"/>
              <a:buFontTx/>
              <a:buNone/>
              <a:tabLst/>
              <a:defRPr/>
            </a:pPr>
            <a:r>
              <a:rPr lang="en-US" dirty="0"/>
              <a:t>Month 00, 2019</a:t>
            </a:r>
          </a:p>
        </p:txBody>
      </p:sp>
      <p:sp>
        <p:nvSpPr>
          <p:cNvPr id="8" name="Title 4"/>
          <p:cNvSpPr>
            <a:spLocks noGrp="1"/>
          </p:cNvSpPr>
          <p:nvPr>
            <p:ph type="title" hasCustomPrompt="1"/>
          </p:nvPr>
        </p:nvSpPr>
        <p:spPr>
          <a:xfrm>
            <a:off x="287926" y="2706317"/>
            <a:ext cx="6370341" cy="997196"/>
          </a:xfrm>
        </p:spPr>
        <p:txBody>
          <a:bodyPr>
            <a:noAutofit/>
          </a:bodyPr>
          <a:lstStyle>
            <a:lvl1pPr>
              <a:lnSpc>
                <a:spcPct val="90000"/>
              </a:lnSpc>
              <a:defRPr sz="3599"/>
            </a:lvl1pPr>
          </a:lstStyle>
          <a:p>
            <a:pPr fontAlgn="base">
              <a:spcBef>
                <a:spcPct val="50000"/>
              </a:spcBef>
              <a:spcAft>
                <a:spcPct val="0"/>
              </a:spcAft>
              <a:buClr>
                <a:srgbClr val="F0AB00"/>
              </a:buClr>
              <a:buSzPct val="80000"/>
            </a:pPr>
            <a:r>
              <a:rPr lang="en-US" sz="3599" dirty="0"/>
              <a:t>Presentation Title </a:t>
            </a:r>
            <a:br>
              <a:rPr lang="en-US" sz="3599" dirty="0"/>
            </a:br>
            <a:r>
              <a:rPr lang="en-US" sz="3599" dirty="0"/>
              <a:t>Goes Here and Here.</a:t>
            </a:r>
            <a:endParaRPr lang="de-DE" sz="3599" kern="0" dirty="0" err="1">
              <a:ea typeface="Arial Unicode MS" pitchFamily="34" charset="-128"/>
              <a:cs typeface="Arial Unicode MS" pitchFamily="34" charset="-128"/>
            </a:endParaRPr>
          </a:p>
        </p:txBody>
      </p:sp>
      <p:pic>
        <p:nvPicPr>
          <p:cNvPr id="9" name="SAP Logo" descr="SAP Logo" title="SAP Logo">
            <a:extLst>
              <a:ext uri="{FF2B5EF4-FFF2-40B4-BE49-F238E27FC236}">
                <a16:creationId xmlns:a16="http://schemas.microsoft.com/office/drawing/2014/main" xmlns="" id="{6E13D478-79B9-4DF0-A964-50C2206E25E8}"/>
              </a:ext>
            </a:extLst>
          </p:cNvPr>
          <p:cNvPicPr>
            <a:picLocks noChangeAspect="1"/>
          </p:cNvPicPr>
          <p:nvPr userDrawn="1"/>
        </p:nvPicPr>
        <p:blipFill>
          <a:blip r:embed="rId2"/>
          <a:stretch>
            <a:fillRect/>
          </a:stretch>
        </p:blipFill>
        <p:spPr>
          <a:xfrm>
            <a:off x="9946665" y="6217668"/>
            <a:ext cx="1963124" cy="360000"/>
          </a:xfrm>
          <a:prstGeom prst="rect">
            <a:avLst/>
          </a:prstGeom>
        </p:spPr>
      </p:pic>
    </p:spTree>
    <p:extLst>
      <p:ext uri="{BB962C8B-B14F-4D97-AF65-F5344CB8AC3E}">
        <p14:creationId xmlns:p14="http://schemas.microsoft.com/office/powerpoint/2010/main" val="28429564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4">
          <p15:clr>
            <a:srgbClr val="FBAE40"/>
          </p15:clr>
        </p15:guide>
        <p15:guide id="3" pos="4196">
          <p15:clr>
            <a:srgbClr val="FBAE40"/>
          </p15:clr>
        </p15:guide>
        <p15:guide id="4" orient="horz" pos="2688">
          <p15:clr>
            <a:srgbClr val="FBAE40"/>
          </p15:clr>
        </p15:guide>
        <p15:guide id="5" orient="horz" pos="2335">
          <p15:clr>
            <a:srgbClr val="FBAE40"/>
          </p15:clr>
        </p15:guide>
        <p15:guide id="6" orient="horz" pos="2960">
          <p15:clr>
            <a:srgbClr val="FBAE40"/>
          </p15:clr>
        </p15:guide>
        <p15:guide id="7" orient="horz" pos="414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1" y="3427200"/>
            <a:ext cx="12192000" cy="3430800"/>
          </a:xfrm>
          <a:noFill/>
        </p:spPr>
        <p:txBody>
          <a:bodyPr tIns="324000"/>
          <a:lstStyle>
            <a:lvl1pPr marL="0" marR="0" indent="0" algn="ctr" defTabSz="1088231"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231"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 scene art</a:t>
            </a:r>
          </a:p>
        </p:txBody>
      </p:sp>
      <p:sp>
        <p:nvSpPr>
          <p:cNvPr id="2" name="Divider text"/>
          <p:cNvSpPr>
            <a:spLocks noGrp="1"/>
          </p:cNvSpPr>
          <p:nvPr>
            <p:ph type="ctrTitle" hasCustomPrompt="1"/>
          </p:nvPr>
        </p:nvSpPr>
        <p:spPr bwMode="gray">
          <a:xfrm>
            <a:off x="503869" y="1375046"/>
            <a:ext cx="11182288" cy="677108"/>
          </a:xfrm>
        </p:spPr>
        <p:txBody>
          <a:bodyPr anchor="t"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2478706923"/>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
        <p:nvSpPr>
          <p:cNvPr id="5" name="TextBox 4"/>
          <p:cNvSpPr txBox="1"/>
          <p:nvPr userDrawn="1"/>
        </p:nvSpPr>
        <p:spPr>
          <a:xfrm>
            <a:off x="576970" y="6384983"/>
            <a:ext cx="2685934" cy="1384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900" kern="0" dirty="0">
                <a:solidFill>
                  <a:schemeClr val="tx2"/>
                </a:solidFill>
                <a:ea typeface="Arial Unicode MS" pitchFamily="34" charset="-128"/>
                <a:cs typeface="Arial Unicode MS" pitchFamily="34" charset="-128"/>
              </a:rPr>
              <a:t>Source: SAP digital readiness assessments 2016-17</a:t>
            </a:r>
          </a:p>
        </p:txBody>
      </p:sp>
    </p:spTree>
    <p:extLst>
      <p:ext uri="{BB962C8B-B14F-4D97-AF65-F5344CB8AC3E}">
        <p14:creationId xmlns:p14="http://schemas.microsoft.com/office/powerpoint/2010/main" val="4175001206"/>
      </p:ext>
    </p:extLst>
  </p:cSld>
  <p:clrMapOvr>
    <a:masterClrMapping/>
  </p:clrMapOvr>
  <p:extLst>
    <p:ext uri="{DCECCB84-F9BA-43D5-87BE-67443E8EF086}">
      <p15:sldGuideLst xmlns:p15="http://schemas.microsoft.com/office/powerpoint/2012/main">
        <p15:guide id="1" orient="horz" pos="2160">
          <p15:clr>
            <a:srgbClr val="FBAE40"/>
          </p15:clr>
        </p15:guide>
        <p15:guide id="2" pos="3841">
          <p15:clr>
            <a:srgbClr val="FBAE40"/>
          </p15:clr>
        </p15:guide>
        <p15:guide id="3" orient="horz" pos="403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
        <p:nvSpPr>
          <p:cNvPr id="5" name="TextBox 4"/>
          <p:cNvSpPr txBox="1"/>
          <p:nvPr userDrawn="1"/>
        </p:nvSpPr>
        <p:spPr>
          <a:xfrm>
            <a:off x="576970" y="6383549"/>
            <a:ext cx="3064144" cy="1384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900" kern="0" dirty="0">
                <a:solidFill>
                  <a:schemeClr val="tx2"/>
                </a:solidFill>
                <a:ea typeface="Arial Unicode MS" pitchFamily="34" charset="-128"/>
                <a:cs typeface="Arial Unicode MS" pitchFamily="34" charset="-128"/>
              </a:rPr>
              <a:t>Source: Business Performance Benchmarking by SAP 2017</a:t>
            </a:r>
          </a:p>
        </p:txBody>
      </p:sp>
    </p:spTree>
    <p:extLst>
      <p:ext uri="{BB962C8B-B14F-4D97-AF65-F5344CB8AC3E}">
        <p14:creationId xmlns:p14="http://schemas.microsoft.com/office/powerpoint/2010/main" val="2101087106"/>
      </p:ext>
    </p:extLst>
  </p:cSld>
  <p:clrMapOvr>
    <a:masterClrMapping/>
  </p:clrMapOvr>
  <p:extLst>
    <p:ext uri="{DCECCB84-F9BA-43D5-87BE-67443E8EF086}">
      <p15:sldGuideLst xmlns:p15="http://schemas.microsoft.com/office/powerpoint/2012/main">
        <p15:guide id="1" orient="horz" pos="2160">
          <p15:clr>
            <a:srgbClr val="FBAE40"/>
          </p15:clr>
        </p15:guide>
        <p15:guide id="2" pos="384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530070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0820"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5955003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4361"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4115"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3563072"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5973720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5326613" cy="2631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0820" y="4770000"/>
            <a:ext cx="5326613" cy="108000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0820" y="1620000"/>
            <a:ext cx="5326613" cy="2631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04574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3390317" cy="2232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7116"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7116" y="1620000"/>
            <a:ext cx="3390317" cy="2232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0493" y="4354922"/>
            <a:ext cx="3390317" cy="1495079"/>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0493" y="1620000"/>
            <a:ext cx="3390317" cy="2232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459990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3869" y="3878220"/>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869"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2462"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2462"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6734"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6734"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49599" y="3878221"/>
            <a:ext cx="2414971" cy="1971780"/>
          </a:xfrm>
        </p:spPr>
        <p:txBody>
          <a:bodyPr/>
          <a:lstStyle>
            <a:lvl1pPr>
              <a:spcBef>
                <a:spcPts val="600"/>
              </a:spcBef>
              <a:defRPr sz="1799"/>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49599" y="1620000"/>
            <a:ext cx="2414971" cy="1728000"/>
          </a:xfrm>
          <a:solidFill>
            <a:schemeClr val="tx2">
              <a:alpha val="70000"/>
            </a:schemeClr>
          </a:solidFill>
        </p:spPr>
        <p:txBody>
          <a:bodyPr vert="horz" lIns="0" tIns="180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3594778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869" y="1800000"/>
            <a:ext cx="11182288" cy="3285032"/>
          </a:xfrm>
        </p:spPr>
        <p:txBody>
          <a:bodyPr/>
          <a:lstStyle>
            <a:lvl1pPr marL="395802" indent="-395802">
              <a:lnSpc>
                <a:spcPct val="90000"/>
              </a:lnSpc>
              <a:spcBef>
                <a:spcPts val="600"/>
              </a:spcBef>
              <a:defRPr sz="5997" b="1"/>
            </a:lvl1pPr>
            <a:lvl2pPr marL="395802" indent="0">
              <a:buNone/>
              <a:defRPr sz="1200"/>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grpSp>
        <p:nvGrpSpPr>
          <p:cNvPr id="3" name="Group 2"/>
          <p:cNvGrpSpPr/>
          <p:nvPr userDrawn="1"/>
        </p:nvGrpSpPr>
        <p:grpSpPr>
          <a:xfrm>
            <a:off x="0" y="0"/>
            <a:ext cx="12192000" cy="251942"/>
            <a:chOff x="0" y="0"/>
            <a:chExt cx="12195175" cy="251942"/>
          </a:xfrm>
        </p:grpSpPr>
        <p:sp>
          <p:nvSpPr>
            <p:cNvPr id="9" name="Rectangle 8"/>
            <p:cNvSpPr/>
            <p:nvPr userDrawn="1"/>
          </p:nvSpPr>
          <p:spPr bwMode="gray">
            <a:xfrm>
              <a:off x="0" y="0"/>
              <a:ext cx="12195175" cy="251942"/>
            </a:xfrm>
            <a:prstGeom prst="rect">
              <a:avLst/>
            </a:prstGeom>
            <a:solidFill>
              <a:schemeClr val="bg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4" name="Secondary Motion Band"/>
            <p:cNvGrpSpPr/>
            <p:nvPr userDrawn="1"/>
          </p:nvGrpSpPr>
          <p:grpSpPr>
            <a:xfrm>
              <a:off x="10682127" y="0"/>
              <a:ext cx="1513048" cy="251942"/>
              <a:chOff x="10682127" y="0"/>
              <a:chExt cx="1513048" cy="252000"/>
            </a:xfrm>
          </p:grpSpPr>
          <p:sp>
            <p:nvSpPr>
              <p:cNvPr id="6" name="Rectangle 5"/>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 name="Rectangle 6"/>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8" name="Rectangle 7"/>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2575664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3869" y="1620000"/>
            <a:ext cx="11182288" cy="4716000"/>
          </a:xfrm>
        </p:spPr>
        <p:txBody>
          <a:bodyPr>
            <a:normAutofit/>
          </a:bodyPr>
          <a:lstStyle>
            <a:lvl1pPr marL="0" marR="0" indent="0" algn="l" defTabSz="1088231" rtl="0" eaLnBrk="1" fontAlgn="auto" latinLnBrk="0" hangingPunct="1">
              <a:lnSpc>
                <a:spcPct val="100000"/>
              </a:lnSpc>
              <a:spcBef>
                <a:spcPts val="2999"/>
              </a:spcBef>
              <a:spcAft>
                <a:spcPts val="0"/>
              </a:spcAft>
              <a:buClr>
                <a:schemeClr val="accent1"/>
              </a:buClr>
              <a:buSzPct val="80000"/>
              <a:buFontTx/>
              <a:buNone/>
              <a:tabLst/>
              <a:defRPr sz="1999" b="0"/>
            </a:lvl1pPr>
            <a:lvl2pPr marL="179910" marR="0" indent="-179910" algn="l" defTabSz="1088231"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799"/>
            </a:lvl2pPr>
            <a:lvl3pPr marL="359820" marR="0" indent="-179298" algn="l" defTabSz="1088231" rtl="0" eaLnBrk="1" fontAlgn="auto" latinLnBrk="0" hangingPunct="1">
              <a:lnSpc>
                <a:spcPct val="100000"/>
              </a:lnSpc>
              <a:spcBef>
                <a:spcPts val="400"/>
              </a:spcBef>
              <a:spcAft>
                <a:spcPts val="0"/>
              </a:spcAft>
              <a:buClr>
                <a:schemeClr val="tx1"/>
              </a:buClr>
              <a:buSzPct val="100000"/>
              <a:buFont typeface="Arial" pitchFamily="34" charset="0"/>
              <a:buChar char="–"/>
              <a:tabLst/>
              <a:defRPr sz="1799" baseline="0"/>
            </a:lvl3pPr>
            <a:lvl4pPr marL="539730" marR="0" indent="-179910" algn="l" defTabSz="1088231"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733958531"/>
      </p:ext>
    </p:extLst>
  </p:cSld>
  <p:clrMapOvr>
    <a:masterClrMapping/>
  </p:clrMapOvr>
  <p:extLst>
    <p:ext uri="{DCECCB84-F9BA-43D5-87BE-67443E8EF086}">
      <p15:sldGuideLst xmlns:p15="http://schemas.microsoft.com/office/powerpoint/2012/main">
        <p15:guide id="1" pos="317">
          <p15:clr>
            <a:srgbClr val="FBAE40"/>
          </p15:clr>
        </p15:guide>
        <p15:guide id="2" orient="horz" pos="1020">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2">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5059" y="252000"/>
            <a:ext cx="4066941" cy="6606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7090154"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3870" y="504000"/>
            <a:ext cx="709015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773013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9584" y="252000"/>
            <a:ext cx="6082416" cy="6606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868" y="1620000"/>
            <a:ext cx="5110669"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3870" y="504000"/>
            <a:ext cx="5110669"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849548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252000"/>
            <a:ext cx="12192000" cy="6606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517238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92000" cy="6858000"/>
          </a:xfrm>
          <a:solidFill>
            <a:schemeClr val="tx2">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8733562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0820" y="1601628"/>
            <a:ext cx="5326613" cy="4230000"/>
          </a:xfrm>
          <a:solidFill>
            <a:schemeClr val="tx2">
              <a:alpha val="70000"/>
            </a:schemeClr>
          </a:solidFill>
        </p:spPr>
        <p:txBody>
          <a:bodyPr vert="horz" lIns="0" tIns="1512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3869" y="1620000"/>
            <a:ext cx="5326613"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70405799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869" y="1620000"/>
            <a:ext cx="11182288"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1431487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
        <p:nvSpPr>
          <p:cNvPr id="7" name="Rectangle 6"/>
          <p:cNvSpPr/>
          <p:nvPr userDrawn="1"/>
        </p:nvSpPr>
        <p:spPr bwMode="gray">
          <a:xfrm>
            <a:off x="236158" y="1142736"/>
            <a:ext cx="11792689" cy="220929"/>
          </a:xfrm>
          <a:prstGeom prst="rect">
            <a:avLst/>
          </a:prstGeom>
          <a:solidFill>
            <a:schemeClr val="bg1"/>
          </a:solidFill>
          <a:ln w="6350" algn="ctr">
            <a:noFill/>
            <a:miter lim="800000"/>
            <a:headEnd/>
            <a:tailEnd/>
          </a:ln>
        </p:spPr>
        <p:txBody>
          <a:bodyPr lIns="89956" tIns="71964" rIns="89956" bIns="71964" rtlCol="0" anchor="ctr"/>
          <a:lstStyle/>
          <a:p>
            <a:pPr marR="0" algn="ctr" defTabSz="913943" eaLnBrk="1" fontAlgn="base" latinLnBrk="0" hangingPunct="1">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4703641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5257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869" y="2905487"/>
            <a:ext cx="5326613"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869" y="1467009"/>
            <a:ext cx="5326613" cy="923116"/>
          </a:xfrm>
        </p:spPr>
        <p:txBody>
          <a:bodyPr anchor="t" anchorCtr="0">
            <a:noAutofit/>
          </a:bodyPr>
          <a:lstStyle>
            <a:lvl1pPr>
              <a:defRPr sz="5498">
                <a:solidFill>
                  <a:schemeClr val="accent1"/>
                </a:solidFill>
                <a:latin typeface="+mj-lt"/>
              </a:defRPr>
            </a:lvl1pPr>
          </a:lstStyle>
          <a:p>
            <a:r>
              <a:rPr lang="en-US" dirty="0"/>
              <a:t>Thank you.</a:t>
            </a:r>
            <a:endParaRPr lang="de-DE" dirty="0"/>
          </a:p>
        </p:txBody>
      </p:sp>
      <p:pic>
        <p:nvPicPr>
          <p:cNvPr id="10" name="SAP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869" y="5994000"/>
            <a:ext cx="1578051" cy="360000"/>
          </a:xfrm>
          <a:prstGeom prst="rect">
            <a:avLst/>
          </a:prstGeom>
        </p:spPr>
      </p:pic>
    </p:spTree>
    <p:extLst>
      <p:ext uri="{BB962C8B-B14F-4D97-AF65-F5344CB8AC3E}">
        <p14:creationId xmlns:p14="http://schemas.microsoft.com/office/powerpoint/2010/main" val="3354260306"/>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868" y="1620000"/>
            <a:ext cx="11182288" cy="315398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3869" y="719834"/>
            <a:ext cx="953819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t>© 2017 SAP SE or an SAP affiliate company. All rights reserved.</a:t>
            </a:r>
          </a:p>
        </p:txBody>
      </p:sp>
      <p:grpSp>
        <p:nvGrpSpPr>
          <p:cNvPr id="6" name="Secondary Motion Band"/>
          <p:cNvGrpSpPr/>
          <p:nvPr userDrawn="1"/>
        </p:nvGrpSpPr>
        <p:grpSpPr>
          <a:xfrm>
            <a:off x="10679346" y="0"/>
            <a:ext cx="1512654" cy="251942"/>
            <a:chOff x="10682127" y="0"/>
            <a:chExt cx="1513048" cy="252000"/>
          </a:xfrm>
        </p:grpSpPr>
        <p:sp>
          <p:nvSpPr>
            <p:cNvPr id="7" name="Rectangle 6"/>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8" name="Rectangle 7"/>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9" name="Rectangle 8"/>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2854551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3869" y="3090446"/>
            <a:ext cx="11182288" cy="677108"/>
          </a:xfrm>
        </p:spPr>
        <p:txBody>
          <a:bodyPr anchor="ctr"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663697056"/>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p15:clr>
            <a:srgbClr val="FBAE40"/>
          </p15:clr>
        </p15:guide>
        <p15:guide id="2" orient="horz" pos="2160">
          <p15:clr>
            <a:srgbClr val="FBAE40"/>
          </p15:clr>
        </p15:guide>
        <p15:guide id="3" pos="736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869" y="1620000"/>
            <a:ext cx="11182288"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5" name="TextBox 4"/>
          <p:cNvSpPr txBox="1"/>
          <p:nvPr userDrawn="1"/>
        </p:nvSpPr>
        <p:spPr bwMode="gray">
          <a:xfrm>
            <a:off x="503869" y="719834"/>
            <a:ext cx="11182288"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399" b="0" noProof="0" dirty="0"/>
              <a:t>© </a:t>
            </a:r>
            <a:r>
              <a:rPr lang="de-DE" sz="2399" b="0" noProof="0" dirty="0"/>
              <a:t>2017 SAP SE oder ein SAP-Konzernunternehmen. Alle Rechte vorbehalten.</a:t>
            </a:r>
          </a:p>
        </p:txBody>
      </p:sp>
      <p:grpSp>
        <p:nvGrpSpPr>
          <p:cNvPr id="6" name="Secondary Motion Band"/>
          <p:cNvGrpSpPr/>
          <p:nvPr userDrawn="1"/>
        </p:nvGrpSpPr>
        <p:grpSpPr>
          <a:xfrm>
            <a:off x="10679346" y="0"/>
            <a:ext cx="1512654" cy="251942"/>
            <a:chOff x="10682127" y="0"/>
            <a:chExt cx="1513048" cy="252000"/>
          </a:xfrm>
        </p:grpSpPr>
        <p:sp>
          <p:nvSpPr>
            <p:cNvPr id="7" name="Rectangle 6"/>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8" name="Rectangle 7"/>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9" name="Rectangle 8"/>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3540682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2000" cy="3430800"/>
          </a:xfrm>
          <a:noFill/>
        </p:spPr>
        <p:txBody>
          <a:bodyPr tIns="324000"/>
          <a:lstStyle>
            <a:lvl1pPr marL="0" marR="0" indent="0" algn="ctr" defTabSz="1088231"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231"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a:t>
            </a:r>
          </a:p>
        </p:txBody>
      </p:sp>
      <p:sp>
        <p:nvSpPr>
          <p:cNvPr id="2" name="Divider text"/>
          <p:cNvSpPr>
            <a:spLocks noGrp="1"/>
          </p:cNvSpPr>
          <p:nvPr>
            <p:ph type="ctrTitle" hasCustomPrompt="1"/>
          </p:nvPr>
        </p:nvSpPr>
        <p:spPr bwMode="black">
          <a:xfrm>
            <a:off x="503869" y="1375046"/>
            <a:ext cx="11182288" cy="677108"/>
          </a:xfrm>
        </p:spPr>
        <p:txBody>
          <a:bodyPr anchor="t" anchorCtr="0">
            <a:noAutofit/>
          </a:bodyPr>
          <a:lstStyle>
            <a:lvl1pPr>
              <a:defRPr sz="4399">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38590880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17">
          <p15:clr>
            <a:srgbClr val="FBAE40"/>
          </p15:clr>
        </p15:guide>
        <p15:guide id="4" orient="horz" pos="865">
          <p15:clr>
            <a:srgbClr val="FBAE40"/>
          </p15:clr>
        </p15:guide>
        <p15:guide id="5" orient="horz" pos="129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7464362"/>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868" y="1620000"/>
            <a:ext cx="11183565"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47724573"/>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0820" y="1620000"/>
            <a:ext cx="5326613"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3869" y="1620000"/>
            <a:ext cx="5326613" cy="4716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77427027"/>
      </p:ext>
    </p:extLst>
  </p:cSld>
  <p:clrMapOvr>
    <a:masterClrMapping/>
  </p:clrMapOvr>
  <p:extLst>
    <p:ext uri="{DCECCB84-F9BA-43D5-87BE-67443E8EF086}">
      <p15:sldGuideLst xmlns:p15="http://schemas.microsoft.com/office/powerpoint/2012/main">
        <p15:guide id="1" pos="317">
          <p15:clr>
            <a:srgbClr val="FBAE40"/>
          </p15:clr>
        </p15:guide>
        <p15:guide id="2" orient="horz" pos="3991">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102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6406" y="6536752"/>
            <a:ext cx="14102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3923" y="6559835"/>
            <a:ext cx="381416" cy="92333"/>
          </a:xfrm>
          <a:prstGeom prst="rect">
            <a:avLst/>
          </a:prstGeom>
          <a:noFill/>
        </p:spPr>
        <p:txBody>
          <a:bodyPr wrap="none" lIns="0" tIns="0" rIns="0" bIns="0" rtlCol="0">
            <a:spAutoFit/>
          </a:bodyPr>
          <a:lstStyle/>
          <a:p>
            <a:pPr marL="0" marR="0" indent="0" algn="l" defTabSz="1088231"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INTERNAL</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0" name="Copyright"/>
          <p:cNvSpPr txBox="1"/>
          <p:nvPr userDrawn="1"/>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2019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3870" y="1620000"/>
            <a:ext cx="11183564" cy="4716000"/>
          </a:xfrm>
          <a:prstGeom prst="rect">
            <a:avLst/>
          </a:prstGeom>
        </p:spPr>
        <p:txBody>
          <a:bodyPr vert="horz" lIns="0" tIns="0" rIns="0" bIns="0" rtlCol="0">
            <a:norm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3870" y="504000"/>
            <a:ext cx="11183564" cy="369332"/>
          </a:xfrm>
          <a:prstGeom prst="rect">
            <a:avLst/>
          </a:prstGeom>
        </p:spPr>
        <p:txBody>
          <a:bodyPr vert="horz" wrap="square" lIns="0" tIns="0" rIns="0" bIns="0" rtlCol="0" anchor="t" anchorCtr="0">
            <a:spAutoFit/>
          </a:bodyPr>
          <a:lstStyle/>
          <a:p>
            <a:r>
              <a:rPr lang="en-US" noProof="0" dirty="0"/>
              <a:t>Insert page title (sentence case)</a:t>
            </a:r>
          </a:p>
        </p:txBody>
      </p:sp>
    </p:spTree>
    <p:extLst>
      <p:ext uri="{BB962C8B-B14F-4D97-AF65-F5344CB8AC3E}">
        <p14:creationId xmlns:p14="http://schemas.microsoft.com/office/powerpoint/2010/main" val="31414464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Lst>
  <p:hf hdr="0" ftr="0" dt="0"/>
  <p:txStyles>
    <p:titleStyle>
      <a:lvl1pPr algn="l" defTabSz="1088231" rtl="0" eaLnBrk="1" latinLnBrk="0" hangingPunct="1">
        <a:spcBef>
          <a:spcPct val="0"/>
        </a:spcBef>
        <a:buNone/>
        <a:defRPr sz="2399" b="1" kern="1200" baseline="0">
          <a:solidFill>
            <a:schemeClr val="tx1"/>
          </a:solidFill>
          <a:latin typeface="+mj-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6406" y="6536752"/>
            <a:ext cx="141027"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3923" y="6559835"/>
            <a:ext cx="381416" cy="92333"/>
          </a:xfrm>
          <a:prstGeom prst="rect">
            <a:avLst/>
          </a:prstGeom>
          <a:noFill/>
        </p:spPr>
        <p:txBody>
          <a:bodyPr wrap="none" lIns="0" tIns="0" rIns="0" bIns="0" rtlCol="0">
            <a:spAutoFit/>
          </a:bodyPr>
          <a:lstStyle/>
          <a:p>
            <a:pPr marL="0" marR="0" indent="0" algn="l" defTabSz="1088231"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dirty="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3870" y="6559835"/>
            <a:ext cx="2269088" cy="92333"/>
          </a:xfrm>
          <a:prstGeom prst="rect">
            <a:avLst/>
          </a:prstGeom>
          <a:noFill/>
        </p:spPr>
        <p:txBody>
          <a:bodyPr wrap="square" lIns="0" tIns="0" rIns="0" bIns="0" rtlCol="0">
            <a:spAutoFit/>
          </a:bodyPr>
          <a:lstStyle/>
          <a:p>
            <a:pPr marL="84096" marR="0" indent="-84096" algn="l" defTabSz="1088231"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2017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2"/>
          <p:cNvSpPr>
            <a:spLocks noGrp="1"/>
          </p:cNvSpPr>
          <p:nvPr userDrawn="1">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503870" y="504000"/>
            <a:ext cx="11183564"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9" name="Secondary Motion Band"/>
          <p:cNvGrpSpPr/>
          <p:nvPr userDrawn="1"/>
        </p:nvGrpSpPr>
        <p:grpSpPr>
          <a:xfrm>
            <a:off x="10679346" y="0"/>
            <a:ext cx="1512654" cy="251942"/>
            <a:chOff x="10682127" y="0"/>
            <a:chExt cx="1513048" cy="252000"/>
          </a:xfrm>
        </p:grpSpPr>
        <p:sp>
          <p:nvSpPr>
            <p:cNvPr id="16" name="Rectangle 15"/>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7" name="Rectangle 16"/>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3943" fontAlgn="base">
                <a:lnSpc>
                  <a:spcPct val="100000"/>
                </a:lnSpc>
                <a:spcBef>
                  <a:spcPct val="50000"/>
                </a:spcBef>
                <a:spcAft>
                  <a:spcPct val="0"/>
                </a:spcAft>
                <a:buClr>
                  <a:srgbClr val="F0AB00"/>
                </a:buClr>
                <a:buSzPct val="80000"/>
                <a:tabLst/>
              </a:pPr>
              <a:endParaRPr kumimoji="0" lang="en-US" sz="1999" b="0" i="0" u="none" strike="noStrike" kern="0" cap="none" spc="0" normalizeH="0" baseline="0" noProof="0" dirty="0">
                <a:ln>
                  <a:noFill/>
                </a:ln>
                <a:effectLst/>
                <a:uLnTx/>
                <a:uFillTx/>
                <a:ea typeface="Arial Unicode MS" pitchFamily="34" charset="-128"/>
                <a:cs typeface="Arial Unicode MS" pitchFamily="34" charset="-128"/>
              </a:endParaRPr>
            </a:p>
          </p:txBody>
        </p:sp>
      </p:grpSp>
    </p:spTree>
    <p:extLst>
      <p:ext uri="{BB962C8B-B14F-4D97-AF65-F5344CB8AC3E}">
        <p14:creationId xmlns:p14="http://schemas.microsoft.com/office/powerpoint/2010/main" val="918918685"/>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Lst>
  <p:hf hdr="0" ftr="0" dt="0"/>
  <p:txStyles>
    <p:titleStyle>
      <a:lvl1pPr algn="l" defTabSz="1088231" rtl="0" eaLnBrk="1" latinLnBrk="0" hangingPunct="1">
        <a:spcBef>
          <a:spcPct val="0"/>
        </a:spcBef>
        <a:buNone/>
        <a:defRPr sz="2399" b="1" kern="1200" baseline="0">
          <a:solidFill>
            <a:schemeClr val="tx1"/>
          </a:solidFill>
          <a:latin typeface="+mj-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hyperlink" Target="mailto:jiri.pribyslavsky@sap.com" TargetMode="Externa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xmlns="" id="{0A5D78B6-5030-4F39-B31E-C0EAB4035083}"/>
              </a:ext>
            </a:extLst>
          </p:cNvPr>
          <p:cNvGrpSpPr/>
          <p:nvPr/>
        </p:nvGrpSpPr>
        <p:grpSpPr>
          <a:xfrm>
            <a:off x="182829" y="197724"/>
            <a:ext cx="11845785" cy="6441774"/>
            <a:chOff x="182876" y="196882"/>
            <a:chExt cx="11848870" cy="6443452"/>
          </a:xfrm>
        </p:grpSpPr>
        <p:pic>
          <p:nvPicPr>
            <p:cNvPr id="34" name="Picture 33" descr="A large balloon in the air&#10;&#10;Description automatically generated">
              <a:extLst>
                <a:ext uri="{FF2B5EF4-FFF2-40B4-BE49-F238E27FC236}">
                  <a16:creationId xmlns:a16="http://schemas.microsoft.com/office/drawing/2014/main" xmlns="" id="{0D0BC836-97FC-44B1-8C61-B76ECE0B923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82876" y="196882"/>
              <a:ext cx="11829415" cy="6443452"/>
            </a:xfrm>
            <a:prstGeom prst="rect">
              <a:avLst/>
            </a:prstGeom>
          </p:spPr>
        </p:pic>
        <p:sp>
          <p:nvSpPr>
            <p:cNvPr id="19" name="Rectangle 18">
              <a:extLst>
                <a:ext uri="{FF2B5EF4-FFF2-40B4-BE49-F238E27FC236}">
                  <a16:creationId xmlns:a16="http://schemas.microsoft.com/office/drawing/2014/main" xmlns="" id="{BCBE7ED5-822E-47E6-A6EE-2072003241C1}"/>
                </a:ext>
              </a:extLst>
            </p:cNvPr>
            <p:cNvSpPr/>
            <p:nvPr/>
          </p:nvSpPr>
          <p:spPr bwMode="gray">
            <a:xfrm>
              <a:off x="4169133" y="2395330"/>
              <a:ext cx="3876359" cy="2067339"/>
            </a:xfrm>
            <a:prstGeom prst="rect">
              <a:avLst/>
            </a:prstGeom>
            <a:noFill/>
            <a:ln w="25400" algn="ctr">
              <a:solidFill>
                <a:schemeClr val="tx1"/>
              </a:solid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en-SG" sz="1799" kern="0" dirty="0" err="1">
                <a:solidFill>
                  <a:srgbClr val="000000"/>
                </a:solidFill>
                <a:latin typeface="Arial"/>
                <a:ea typeface="Arial Unicode MS" pitchFamily="34" charset="-128"/>
                <a:cs typeface="Arial Unicode MS" pitchFamily="34" charset="-128"/>
              </a:endParaRPr>
            </a:p>
          </p:txBody>
        </p:sp>
        <p:sp>
          <p:nvSpPr>
            <p:cNvPr id="27" name="Rectangle 26">
              <a:extLst>
                <a:ext uri="{FF2B5EF4-FFF2-40B4-BE49-F238E27FC236}">
                  <a16:creationId xmlns:a16="http://schemas.microsoft.com/office/drawing/2014/main" xmlns="" id="{D8939D67-F63C-425C-BFAA-4F66EA3CAE17}"/>
                </a:ext>
              </a:extLst>
            </p:cNvPr>
            <p:cNvSpPr/>
            <p:nvPr/>
          </p:nvSpPr>
          <p:spPr bwMode="gray">
            <a:xfrm>
              <a:off x="182879" y="2289975"/>
              <a:ext cx="11848867" cy="105353"/>
            </a:xfrm>
            <a:prstGeom prst="rect">
              <a:avLst/>
            </a:prstGeom>
            <a:solidFill>
              <a:schemeClr val="bg1"/>
            </a:solidFill>
            <a:ln w="25400" algn="ctr">
              <a:solidFill>
                <a:schemeClr val="bg1"/>
              </a:solid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en-SG" sz="1799" kern="0" dirty="0" err="1">
                <a:solidFill>
                  <a:srgbClr val="000000"/>
                </a:solidFill>
                <a:latin typeface="Arial"/>
                <a:ea typeface="Arial Unicode MS" pitchFamily="34" charset="-128"/>
                <a:cs typeface="Arial Unicode MS" pitchFamily="34" charset="-128"/>
              </a:endParaRPr>
            </a:p>
          </p:txBody>
        </p:sp>
        <p:sp>
          <p:nvSpPr>
            <p:cNvPr id="28" name="Rectangle 27">
              <a:extLst>
                <a:ext uri="{FF2B5EF4-FFF2-40B4-BE49-F238E27FC236}">
                  <a16:creationId xmlns:a16="http://schemas.microsoft.com/office/drawing/2014/main" xmlns="" id="{6148D116-54F2-4456-B59C-8A10415C38FC}"/>
                </a:ext>
              </a:extLst>
            </p:cNvPr>
            <p:cNvSpPr/>
            <p:nvPr/>
          </p:nvSpPr>
          <p:spPr bwMode="gray">
            <a:xfrm>
              <a:off x="182878" y="4462670"/>
              <a:ext cx="11848867" cy="105353"/>
            </a:xfrm>
            <a:prstGeom prst="rect">
              <a:avLst/>
            </a:prstGeom>
            <a:solidFill>
              <a:schemeClr val="bg1"/>
            </a:solidFill>
            <a:ln w="25400" algn="ctr">
              <a:solidFill>
                <a:schemeClr val="bg1"/>
              </a:solid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en-SG" sz="1799" kern="0" dirty="0" err="1">
                <a:solidFill>
                  <a:srgbClr val="000000"/>
                </a:solidFill>
                <a:latin typeface="Arial"/>
                <a:ea typeface="Arial Unicode MS" pitchFamily="34" charset="-128"/>
                <a:cs typeface="Arial Unicode MS" pitchFamily="34" charset="-128"/>
              </a:endParaRPr>
            </a:p>
          </p:txBody>
        </p:sp>
        <p:sp>
          <p:nvSpPr>
            <p:cNvPr id="30" name="Rectangle 29">
              <a:extLst>
                <a:ext uri="{FF2B5EF4-FFF2-40B4-BE49-F238E27FC236}">
                  <a16:creationId xmlns:a16="http://schemas.microsoft.com/office/drawing/2014/main" xmlns="" id="{9E19C755-FEC4-47C1-ACEA-F2A36DFAFB0C}"/>
                </a:ext>
              </a:extLst>
            </p:cNvPr>
            <p:cNvSpPr/>
            <p:nvPr/>
          </p:nvSpPr>
          <p:spPr bwMode="gray">
            <a:xfrm>
              <a:off x="4059238" y="222636"/>
              <a:ext cx="109894" cy="6412726"/>
            </a:xfrm>
            <a:prstGeom prst="rect">
              <a:avLst/>
            </a:prstGeom>
            <a:solidFill>
              <a:schemeClr val="bg1"/>
            </a:solidFill>
            <a:ln w="25400" algn="ctr">
              <a:solidFill>
                <a:schemeClr val="bg1"/>
              </a:solid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en-SG" sz="1799" kern="0" dirty="0" err="1">
                <a:solidFill>
                  <a:srgbClr val="000000"/>
                </a:solidFill>
                <a:latin typeface="Arial"/>
                <a:ea typeface="Arial Unicode MS" pitchFamily="34" charset="-128"/>
                <a:cs typeface="Arial Unicode MS" pitchFamily="34" charset="-128"/>
              </a:endParaRPr>
            </a:p>
          </p:txBody>
        </p:sp>
        <p:sp>
          <p:nvSpPr>
            <p:cNvPr id="31" name="Rectangle 30">
              <a:extLst>
                <a:ext uri="{FF2B5EF4-FFF2-40B4-BE49-F238E27FC236}">
                  <a16:creationId xmlns:a16="http://schemas.microsoft.com/office/drawing/2014/main" xmlns="" id="{8D7A005C-3F7F-4204-885A-477B176F4225}"/>
                </a:ext>
              </a:extLst>
            </p:cNvPr>
            <p:cNvSpPr/>
            <p:nvPr/>
          </p:nvSpPr>
          <p:spPr bwMode="gray">
            <a:xfrm>
              <a:off x="8033050" y="217664"/>
              <a:ext cx="109894" cy="6412726"/>
            </a:xfrm>
            <a:prstGeom prst="rect">
              <a:avLst/>
            </a:prstGeom>
            <a:solidFill>
              <a:schemeClr val="bg1"/>
            </a:solidFill>
            <a:ln w="25400" algn="ctr">
              <a:solidFill>
                <a:schemeClr val="bg1"/>
              </a:solidFill>
              <a:miter lim="800000"/>
              <a:headEnd/>
              <a:tailEnd/>
            </a:ln>
          </p:spPr>
          <p:txBody>
            <a:bodyPr lIns="89977" tIns="71981" rIns="89977" bIns="71981" rtlCol="0" anchor="ctr"/>
            <a:lstStyle/>
            <a:p>
              <a:pPr algn="ctr" defTabSz="914126" fontAlgn="base">
                <a:spcBef>
                  <a:spcPct val="50000"/>
                </a:spcBef>
                <a:spcAft>
                  <a:spcPct val="0"/>
                </a:spcAft>
                <a:buClr>
                  <a:srgbClr val="F0AB00"/>
                </a:buClr>
                <a:buSzPct val="80000"/>
              </a:pPr>
              <a:endParaRPr lang="en-SG" sz="1799" kern="0" dirty="0" err="1">
                <a:solidFill>
                  <a:srgbClr val="000000"/>
                </a:solidFill>
                <a:latin typeface="Arial"/>
                <a:ea typeface="Arial Unicode MS" pitchFamily="34" charset="-128"/>
                <a:cs typeface="Arial Unicode MS" pitchFamily="34" charset="-128"/>
              </a:endParaRPr>
            </a:p>
          </p:txBody>
        </p:sp>
        <p:sp>
          <p:nvSpPr>
            <p:cNvPr id="32" name="Rectangle 31">
              <a:extLst>
                <a:ext uri="{FF2B5EF4-FFF2-40B4-BE49-F238E27FC236}">
                  <a16:creationId xmlns:a16="http://schemas.microsoft.com/office/drawing/2014/main" xmlns="" id="{110CAC20-545E-45D1-83A7-3825A2D0B020}"/>
                </a:ext>
              </a:extLst>
            </p:cNvPr>
            <p:cNvSpPr/>
            <p:nvPr/>
          </p:nvSpPr>
          <p:spPr bwMode="gray">
            <a:xfrm>
              <a:off x="4169132" y="2395328"/>
              <a:ext cx="3876359" cy="2062370"/>
            </a:xfrm>
            <a:prstGeom prst="rect">
              <a:avLst/>
            </a:prstGeom>
            <a:solidFill>
              <a:schemeClr val="bg1"/>
            </a:solidFill>
            <a:ln w="25400" algn="ctr">
              <a:solidFill>
                <a:schemeClr val="bg1"/>
              </a:solidFill>
              <a:miter lim="800000"/>
              <a:headEnd/>
              <a:tailEnd/>
            </a:ln>
          </p:spPr>
          <p:txBody>
            <a:bodyPr lIns="89977" tIns="71981" rIns="89977" bIns="71981" rtlCol="0" anchor="ctr"/>
            <a:lstStyle/>
            <a:p>
              <a:pPr algn="ctr" defTabSz="914126" fontAlgn="base">
                <a:spcBef>
                  <a:spcPts val="1000"/>
                </a:spcBef>
                <a:spcAft>
                  <a:spcPct val="0"/>
                </a:spcAft>
                <a:buClr>
                  <a:srgbClr val="F0AB00"/>
                </a:buClr>
                <a:buSzPct val="80000"/>
              </a:pPr>
              <a:r>
                <a:rPr lang="en-US" sz="2000" b="1" kern="0" dirty="0" err="1">
                  <a:solidFill>
                    <a:srgbClr val="19416C"/>
                  </a:solidFill>
                  <a:latin typeface="BentonSans Bold" panose="02000803000000020004" pitchFamily="2" charset="0"/>
                  <a:ea typeface="Arial Unicode MS" pitchFamily="34" charset="-128"/>
                  <a:cs typeface="Arial Unicode MS" pitchFamily="34" charset="-128"/>
                </a:rPr>
                <a:t>Jste</a:t>
              </a:r>
              <a:r>
                <a:rPr lang="en-US" sz="2000" b="1" kern="0" dirty="0">
                  <a:solidFill>
                    <a:srgbClr val="19416C"/>
                  </a:solidFill>
                  <a:latin typeface="BentonSans Bold" panose="02000803000000020004" pitchFamily="2" charset="0"/>
                  <a:ea typeface="Arial Unicode MS" pitchFamily="34" charset="-128"/>
                  <a:cs typeface="Arial Unicode MS" pitchFamily="34" charset="-128"/>
                </a:rPr>
                <a:t> </a:t>
              </a:r>
              <a:r>
                <a:rPr lang="en-US" sz="2000" b="1" kern="0" dirty="0" err="1">
                  <a:solidFill>
                    <a:srgbClr val="19416C"/>
                  </a:solidFill>
                  <a:latin typeface="BentonSans Bold" panose="02000803000000020004" pitchFamily="2" charset="0"/>
                  <a:ea typeface="Arial Unicode MS" pitchFamily="34" charset="-128"/>
                  <a:cs typeface="Arial Unicode MS" pitchFamily="34" charset="-128"/>
                </a:rPr>
                <a:t>připraveni</a:t>
              </a:r>
              <a:r>
                <a:rPr lang="en-US" sz="2000" b="1" kern="0" dirty="0">
                  <a:solidFill>
                    <a:srgbClr val="19416C"/>
                  </a:solidFill>
                  <a:latin typeface="BentonSans Bold" panose="02000803000000020004" pitchFamily="2" charset="0"/>
                  <a:ea typeface="Arial Unicode MS" pitchFamily="34" charset="-128"/>
                  <a:cs typeface="Arial Unicode MS" pitchFamily="34" charset="-128"/>
                </a:rPr>
                <a:t> </a:t>
              </a:r>
              <a:r>
                <a:rPr lang="en-US" sz="2000" b="1" kern="0" dirty="0" err="1">
                  <a:solidFill>
                    <a:srgbClr val="19416C"/>
                  </a:solidFill>
                  <a:latin typeface="BentonSans Bold" panose="02000803000000020004" pitchFamily="2" charset="0"/>
                  <a:ea typeface="Arial Unicode MS" pitchFamily="34" charset="-128"/>
                  <a:cs typeface="Arial Unicode MS" pitchFamily="34" charset="-128"/>
                </a:rPr>
                <a:t>na</a:t>
              </a:r>
              <a:r>
                <a:rPr lang="en-US" sz="2000" b="1" kern="0" dirty="0">
                  <a:solidFill>
                    <a:srgbClr val="19416C"/>
                  </a:solidFill>
                  <a:latin typeface="BentonSans Bold" panose="02000803000000020004" pitchFamily="2" charset="0"/>
                  <a:ea typeface="Arial Unicode MS" pitchFamily="34" charset="-128"/>
                  <a:cs typeface="Arial Unicode MS" pitchFamily="34" charset="-128"/>
                </a:rPr>
                <a:t> </a:t>
              </a:r>
              <a:r>
                <a:rPr lang="en-US" sz="2000" b="1" kern="0" dirty="0" err="1">
                  <a:solidFill>
                    <a:srgbClr val="19416C"/>
                  </a:solidFill>
                  <a:latin typeface="BentonSans Bold" panose="02000803000000020004" pitchFamily="2" charset="0"/>
                  <a:ea typeface="Arial Unicode MS" pitchFamily="34" charset="-128"/>
                  <a:cs typeface="Arial Unicode MS" pitchFamily="34" charset="-128"/>
                </a:rPr>
                <a:t>digitální</a:t>
              </a:r>
              <a:r>
                <a:rPr lang="en-US" sz="2000" b="1" kern="0" dirty="0">
                  <a:solidFill>
                    <a:srgbClr val="19416C"/>
                  </a:solidFill>
                  <a:latin typeface="BentonSans Bold" panose="02000803000000020004" pitchFamily="2" charset="0"/>
                  <a:ea typeface="Arial Unicode MS" pitchFamily="34" charset="-128"/>
                  <a:cs typeface="Arial Unicode MS" pitchFamily="34" charset="-128"/>
                </a:rPr>
                <a:t> </a:t>
              </a:r>
              <a:r>
                <a:rPr lang="en-US" sz="2000" b="1" kern="0" dirty="0" err="1">
                  <a:solidFill>
                    <a:srgbClr val="19416C"/>
                  </a:solidFill>
                  <a:latin typeface="BentonSans Bold" panose="02000803000000020004" pitchFamily="2" charset="0"/>
                  <a:ea typeface="Arial Unicode MS" pitchFamily="34" charset="-128"/>
                  <a:cs typeface="Arial Unicode MS" pitchFamily="34" charset="-128"/>
                </a:rPr>
                <a:t>transformaci</a:t>
              </a:r>
              <a:r>
                <a:rPr lang="en-US" sz="2000" b="1" kern="0" dirty="0">
                  <a:solidFill>
                    <a:srgbClr val="19416C"/>
                  </a:solidFill>
                  <a:latin typeface="BentonSans Bold" panose="02000803000000020004" pitchFamily="2" charset="0"/>
                  <a:ea typeface="Arial Unicode MS" pitchFamily="34" charset="-128"/>
                  <a:cs typeface="Arial Unicode MS" pitchFamily="34" charset="-128"/>
                </a:rPr>
                <a:t>?</a:t>
              </a:r>
            </a:p>
            <a:p>
              <a:pPr algn="ctr" defTabSz="914126" fontAlgn="base">
                <a:spcBef>
                  <a:spcPts val="1000"/>
                </a:spcBef>
                <a:spcAft>
                  <a:spcPct val="0"/>
                </a:spcAft>
                <a:buClr>
                  <a:srgbClr val="F0AB00"/>
                </a:buClr>
                <a:buSzPct val="80000"/>
              </a:pPr>
              <a:r>
                <a:rPr lang="en-US" sz="2000" b="1" kern="0" dirty="0">
                  <a:solidFill>
                    <a:srgbClr val="D65030"/>
                  </a:solidFill>
                  <a:latin typeface="BentonSans Bold" panose="02000803000000020004" pitchFamily="2" charset="0"/>
                  <a:ea typeface="Arial Unicode MS" pitchFamily="34" charset="-128"/>
                  <a:cs typeface="Arial Unicode MS" pitchFamily="34" charset="-128"/>
                </a:rPr>
                <a:t>Je </a:t>
              </a:r>
              <a:r>
                <a:rPr lang="en-US" sz="2000" b="1" kern="0" dirty="0" err="1">
                  <a:solidFill>
                    <a:srgbClr val="D65030"/>
                  </a:solidFill>
                  <a:latin typeface="BentonSans Bold" panose="02000803000000020004" pitchFamily="2" charset="0"/>
                  <a:ea typeface="Arial Unicode MS" pitchFamily="34" charset="-128"/>
                  <a:cs typeface="Arial Unicode MS" pitchFamily="34" charset="-128"/>
                </a:rPr>
                <a:t>všude</a:t>
              </a:r>
              <a:r>
                <a:rPr lang="en-US" sz="2000" b="1" kern="0" dirty="0">
                  <a:solidFill>
                    <a:srgbClr val="D65030"/>
                  </a:solidFill>
                  <a:latin typeface="BentonSans Bold" panose="02000803000000020004" pitchFamily="2" charset="0"/>
                  <a:ea typeface="Arial Unicode MS" pitchFamily="34" charset="-128"/>
                  <a:cs typeface="Arial Unicode MS" pitchFamily="34" charset="-128"/>
                </a:rPr>
                <a:t> </a:t>
              </a:r>
              <a:r>
                <a:rPr lang="en-US" sz="2000" b="1" kern="0" dirty="0" err="1">
                  <a:solidFill>
                    <a:srgbClr val="D65030"/>
                  </a:solidFill>
                  <a:latin typeface="BentonSans Bold" panose="02000803000000020004" pitchFamily="2" charset="0"/>
                  <a:ea typeface="Arial Unicode MS" pitchFamily="34" charset="-128"/>
                  <a:cs typeface="Arial Unicode MS" pitchFamily="34" charset="-128"/>
                </a:rPr>
                <a:t>kolem</a:t>
              </a:r>
              <a:r>
                <a:rPr lang="en-US" sz="2000" b="1" kern="0" dirty="0">
                  <a:solidFill>
                    <a:srgbClr val="D65030"/>
                  </a:solidFill>
                  <a:latin typeface="BentonSans Bold" panose="02000803000000020004" pitchFamily="2" charset="0"/>
                  <a:ea typeface="Arial Unicode MS" pitchFamily="34" charset="-128"/>
                  <a:cs typeface="Arial Unicode MS" pitchFamily="34" charset="-128"/>
                </a:rPr>
                <a:t> </a:t>
              </a:r>
              <a:r>
                <a:rPr lang="en-US" sz="2000" b="1" kern="0" dirty="0" err="1">
                  <a:solidFill>
                    <a:srgbClr val="D65030"/>
                  </a:solidFill>
                  <a:latin typeface="BentonSans Bold" panose="02000803000000020004" pitchFamily="2" charset="0"/>
                  <a:ea typeface="Arial Unicode MS" pitchFamily="34" charset="-128"/>
                  <a:cs typeface="Arial Unicode MS" pitchFamily="34" charset="-128"/>
                </a:rPr>
                <a:t>Vás</a:t>
              </a:r>
              <a:r>
                <a:rPr lang="en-US" sz="2000" b="1" kern="0" dirty="0">
                  <a:solidFill>
                    <a:srgbClr val="D65030"/>
                  </a:solidFill>
                  <a:latin typeface="BentonSans Bold" panose="02000803000000020004" pitchFamily="2" charset="0"/>
                  <a:ea typeface="Arial Unicode MS" pitchFamily="34" charset="-128"/>
                  <a:cs typeface="Arial Unicode MS" pitchFamily="34" charset="-128"/>
                </a:rPr>
                <a:t>.</a:t>
              </a:r>
              <a:endParaRPr lang="en-SG" sz="2000" b="1" kern="0" dirty="0" err="1">
                <a:solidFill>
                  <a:srgbClr val="D65030"/>
                </a:solidFill>
                <a:latin typeface="BentonSans Bold" panose="02000803000000020004" pitchFamily="2" charset="0"/>
                <a:ea typeface="Arial Unicode MS" pitchFamily="34" charset="-128"/>
                <a:cs typeface="Arial Unicode MS" pitchFamily="34" charset="-128"/>
              </a:endParaRPr>
            </a:p>
          </p:txBody>
        </p:sp>
      </p:grpSp>
      <p:pic>
        <p:nvPicPr>
          <p:cNvPr id="39" name="Picture 38" descr="A picture containing clipart&#10;&#10;Description automatically generated">
            <a:extLst>
              <a:ext uri="{FF2B5EF4-FFF2-40B4-BE49-F238E27FC236}">
                <a16:creationId xmlns:a16="http://schemas.microsoft.com/office/drawing/2014/main" xmlns="" id="{34F4458C-405E-4EC6-BE36-6BE78F4F52A6}"/>
              </a:ext>
            </a:extLst>
          </p:cNvPr>
          <p:cNvPicPr>
            <a:picLocks noChangeAspect="1"/>
          </p:cNvPicPr>
          <p:nvPr/>
        </p:nvPicPr>
        <p:blipFill>
          <a:blip r:embed="rId3"/>
          <a:stretch>
            <a:fillRect/>
          </a:stretch>
        </p:blipFill>
        <p:spPr>
          <a:xfrm>
            <a:off x="5947806" y="4170851"/>
            <a:ext cx="384671" cy="191053"/>
          </a:xfrm>
          <a:prstGeom prst="rect">
            <a:avLst/>
          </a:prstGeom>
        </p:spPr>
      </p:pic>
    </p:spTree>
    <p:extLst>
      <p:ext uri="{BB962C8B-B14F-4D97-AF65-F5344CB8AC3E}">
        <p14:creationId xmlns:p14="http://schemas.microsoft.com/office/powerpoint/2010/main" val="2924054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descr="A Compilation of Robots Falling Down at the DARPA Robotics Challenge.mp4">
            <a:hlinkClick r:id="" action="ppaction://media"/>
            <a:extLst>
              <a:ext uri="{FF2B5EF4-FFF2-40B4-BE49-F238E27FC236}">
                <a16:creationId xmlns:a16="http://schemas.microsoft.com/office/drawing/2014/main" xmlns="" id="{B68AD22C-CF09-D040-8E02-7E836B076F6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62243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74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Boston Dynamics’ Humanoid Robot Shows Off Gymnastic Routine.mp4">
            <a:hlinkClick r:id="" action="ppaction://media"/>
            <a:extLst>
              <a:ext uri="{FF2B5EF4-FFF2-40B4-BE49-F238E27FC236}">
                <a16:creationId xmlns:a16="http://schemas.microsoft.com/office/drawing/2014/main" xmlns="" id="{05F8D503-A948-2C4B-9853-A29F91B58CD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888262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54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txBox="1">
            <a:spLocks/>
          </p:cNvSpPr>
          <p:nvPr/>
        </p:nvSpPr>
        <p:spPr>
          <a:xfrm>
            <a:off x="924978" y="645212"/>
            <a:ext cx="10338872" cy="798096"/>
          </a:xfrm>
          <a:prstGeom prst="rect">
            <a:avLst/>
          </a:prstGeom>
        </p:spPr>
        <p:txBody>
          <a:bodyPr anchor="t">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lgn="ctr" defTabSz="1088231">
              <a:defRPr/>
            </a:pPr>
            <a:r>
              <a:rPr lang="en-US" sz="2798" dirty="0" err="1">
                <a:solidFill>
                  <a:sysClr val="window" lastClr="FFFFFF"/>
                </a:solidFill>
                <a:latin typeface="Arial"/>
              </a:rPr>
              <a:t>Digitální</a:t>
            </a:r>
            <a:r>
              <a:rPr lang="en-US" sz="2798" dirty="0">
                <a:solidFill>
                  <a:sysClr val="window" lastClr="FFFFFF"/>
                </a:solidFill>
                <a:latin typeface="Arial"/>
              </a:rPr>
              <a:t> </a:t>
            </a:r>
            <a:r>
              <a:rPr lang="en-US" sz="2798" dirty="0" err="1">
                <a:solidFill>
                  <a:sysClr val="window" lastClr="FFFFFF"/>
                </a:solidFill>
                <a:latin typeface="Arial"/>
              </a:rPr>
              <a:t>technologie</a:t>
            </a:r>
            <a:r>
              <a:rPr lang="en-US" sz="2798" dirty="0">
                <a:solidFill>
                  <a:sysClr val="window" lastClr="FFFFFF"/>
                </a:solidFill>
                <a:latin typeface="Arial"/>
              </a:rPr>
              <a:t> a </a:t>
            </a:r>
            <a:r>
              <a:rPr lang="en-US" sz="2798" dirty="0" err="1">
                <a:solidFill>
                  <a:sysClr val="window" lastClr="FFFFFF"/>
                </a:solidFill>
                <a:latin typeface="Arial"/>
              </a:rPr>
              <a:t>jejich</a:t>
            </a:r>
            <a:r>
              <a:rPr lang="en-US" sz="2798" dirty="0">
                <a:solidFill>
                  <a:sysClr val="window" lastClr="FFFFFF"/>
                </a:solidFill>
                <a:latin typeface="Arial"/>
              </a:rPr>
              <a:t> </a:t>
            </a:r>
            <a:r>
              <a:rPr lang="en-US" sz="2798" dirty="0" err="1">
                <a:solidFill>
                  <a:sysClr val="window" lastClr="FFFFFF"/>
                </a:solidFill>
                <a:latin typeface="Arial"/>
              </a:rPr>
              <a:t>dopad</a:t>
            </a:r>
            <a:r>
              <a:rPr lang="en-US" sz="2798" dirty="0">
                <a:solidFill>
                  <a:sysClr val="window" lastClr="FFFFFF"/>
                </a:solidFill>
                <a:latin typeface="Arial"/>
              </a:rPr>
              <a:t> </a:t>
            </a:r>
            <a:r>
              <a:rPr lang="en-US" sz="2798" dirty="0" err="1">
                <a:solidFill>
                  <a:sysClr val="window" lastClr="FFFFFF"/>
                </a:solidFill>
                <a:latin typeface="Arial"/>
              </a:rPr>
              <a:t>na</a:t>
            </a:r>
            <a:r>
              <a:rPr lang="en-US" sz="2798" dirty="0">
                <a:solidFill>
                  <a:sysClr val="window" lastClr="FFFFFF"/>
                </a:solidFill>
                <a:latin typeface="Arial"/>
              </a:rPr>
              <a:t> business</a:t>
            </a:r>
            <a:endParaRPr lang="en-US" sz="1998" dirty="0">
              <a:solidFill>
                <a:srgbClr val="00AFE7"/>
              </a:solidFill>
              <a:latin typeface="Arial"/>
            </a:endParaRPr>
          </a:p>
        </p:txBody>
      </p:sp>
      <p:sp>
        <p:nvSpPr>
          <p:cNvPr id="18" name="Freeform 5"/>
          <p:cNvSpPr>
            <a:spLocks/>
          </p:cNvSpPr>
          <p:nvPr/>
        </p:nvSpPr>
        <p:spPr bwMode="auto">
          <a:xfrm>
            <a:off x="4945663" y="675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A51E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2" tIns="45696" rIns="91392" bIns="45696" numCol="1" anchor="t" anchorCtr="0" compatLnSpc="1">
            <a:prstTxWarp prst="textNoShape">
              <a:avLst/>
            </a:prstTxWarp>
          </a:bodyPr>
          <a:lstStyle/>
          <a:p>
            <a:pPr defTabSz="913852"/>
            <a:endParaRPr lang="en-US" sz="1798" kern="0">
              <a:solidFill>
                <a:sysClr val="windowText" lastClr="000000"/>
              </a:solidFill>
              <a:latin typeface="Calibri" panose="020F0502020204030204"/>
            </a:endParaRPr>
          </a:p>
        </p:txBody>
      </p:sp>
      <p:sp>
        <p:nvSpPr>
          <p:cNvPr id="22" name="Rectangle 21"/>
          <p:cNvSpPr/>
          <p:nvPr/>
        </p:nvSpPr>
        <p:spPr>
          <a:xfrm>
            <a:off x="4837166" y="5093753"/>
            <a:ext cx="2603598" cy="522900"/>
          </a:xfrm>
          <a:prstGeom prst="rect">
            <a:avLst/>
          </a:prstGeom>
        </p:spPr>
        <p:txBody>
          <a:bodyPr wrap="none">
            <a:spAutoFit/>
          </a:bodyPr>
          <a:lstStyle/>
          <a:p>
            <a:pPr algn="ctr" defTabSz="913852"/>
            <a:r>
              <a:rPr lang="en-US" sz="2798" kern="0" dirty="0" err="1">
                <a:solidFill>
                  <a:srgbClr val="F0AB00"/>
                </a:solidFill>
                <a:latin typeface="BentonSans Medium" panose="02000603000000020004" pitchFamily="2" charset="0"/>
              </a:rPr>
              <a:t>Infrastruktura</a:t>
            </a:r>
            <a:endParaRPr lang="en-US" sz="2798" kern="0" dirty="0">
              <a:solidFill>
                <a:srgbClr val="F0AB00"/>
              </a:solidFill>
              <a:latin typeface="BentonSans Medium" panose="02000603000000020004" pitchFamily="2" charset="0"/>
            </a:endParaRPr>
          </a:p>
        </p:txBody>
      </p:sp>
      <p:sp>
        <p:nvSpPr>
          <p:cNvPr id="23" name="Rectangle 22"/>
          <p:cNvSpPr/>
          <p:nvPr/>
        </p:nvSpPr>
        <p:spPr>
          <a:xfrm>
            <a:off x="7087728" y="2398137"/>
            <a:ext cx="3473311" cy="953466"/>
          </a:xfrm>
          <a:prstGeom prst="rect">
            <a:avLst/>
          </a:prstGeom>
        </p:spPr>
        <p:txBody>
          <a:bodyPr wrap="square">
            <a:spAutoFit/>
          </a:bodyPr>
          <a:lstStyle/>
          <a:p>
            <a:pPr algn="ctr" defTabSz="913852"/>
            <a:r>
              <a:rPr lang="en-US" sz="2798" kern="0" dirty="0" err="1">
                <a:solidFill>
                  <a:srgbClr val="F0AB00"/>
                </a:solidFill>
                <a:latin typeface="BentonSans Medium" panose="02000603000000020004" pitchFamily="2" charset="0"/>
              </a:rPr>
              <a:t>Využití</a:t>
            </a:r>
            <a:r>
              <a:rPr lang="en-US" sz="2798" kern="0" dirty="0">
                <a:solidFill>
                  <a:srgbClr val="F0AB00"/>
                </a:solidFill>
                <a:latin typeface="BentonSans Medium" panose="02000603000000020004" pitchFamily="2" charset="0"/>
              </a:rPr>
              <a:t> </a:t>
            </a:r>
            <a:r>
              <a:rPr lang="en-US" sz="2798" kern="0" dirty="0" err="1">
                <a:solidFill>
                  <a:srgbClr val="F0AB00"/>
                </a:solidFill>
                <a:latin typeface="BentonSans Medium" panose="02000603000000020004" pitchFamily="2" charset="0"/>
              </a:rPr>
              <a:t>umělé</a:t>
            </a:r>
            <a:r>
              <a:rPr lang="en-US" sz="2798" kern="0" dirty="0">
                <a:solidFill>
                  <a:srgbClr val="F0AB00"/>
                </a:solidFill>
                <a:latin typeface="BentonSans Medium" panose="02000603000000020004" pitchFamily="2" charset="0"/>
              </a:rPr>
              <a:t> intelligence</a:t>
            </a:r>
          </a:p>
        </p:txBody>
      </p:sp>
      <p:sp>
        <p:nvSpPr>
          <p:cNvPr id="24" name="Rectangle 23"/>
          <p:cNvSpPr/>
          <p:nvPr/>
        </p:nvSpPr>
        <p:spPr>
          <a:xfrm>
            <a:off x="2140594" y="2401982"/>
            <a:ext cx="2696572" cy="522900"/>
          </a:xfrm>
          <a:prstGeom prst="rect">
            <a:avLst/>
          </a:prstGeom>
        </p:spPr>
        <p:txBody>
          <a:bodyPr wrap="none">
            <a:spAutoFit/>
          </a:bodyPr>
          <a:lstStyle/>
          <a:p>
            <a:pPr algn="ctr" defTabSz="913852"/>
            <a:r>
              <a:rPr lang="en-US" sz="2798" kern="0" dirty="0" err="1">
                <a:solidFill>
                  <a:srgbClr val="F0AB00"/>
                </a:solidFill>
                <a:latin typeface="BentonSans Medium" panose="02000603000000020004" pitchFamily="2" charset="0"/>
              </a:rPr>
              <a:t>Podnikové</a:t>
            </a:r>
            <a:r>
              <a:rPr lang="en-US" sz="2798" kern="0" dirty="0">
                <a:solidFill>
                  <a:srgbClr val="F0AB00"/>
                </a:solidFill>
                <a:latin typeface="BentonSans Medium" panose="02000603000000020004" pitchFamily="2" charset="0"/>
              </a:rPr>
              <a:t> </a:t>
            </a:r>
            <a:r>
              <a:rPr lang="en-US" sz="2798" kern="0" dirty="0" err="1">
                <a:solidFill>
                  <a:srgbClr val="F0AB00"/>
                </a:solidFill>
                <a:latin typeface="BentonSans Medium" panose="02000603000000020004" pitchFamily="2" charset="0"/>
              </a:rPr>
              <a:t>sítě</a:t>
            </a:r>
            <a:endParaRPr lang="en-US" sz="2798" kern="0" dirty="0">
              <a:solidFill>
                <a:srgbClr val="F0AB00"/>
              </a:solidFill>
              <a:latin typeface="BentonSans Medium" panose="02000603000000020004" pitchFamily="2" charset="0"/>
            </a:endParaRPr>
          </a:p>
        </p:txBody>
      </p:sp>
      <p:sp>
        <p:nvSpPr>
          <p:cNvPr id="25" name="Freeform 7"/>
          <p:cNvSpPr>
            <a:spLocks noEditPoints="1"/>
          </p:cNvSpPr>
          <p:nvPr/>
        </p:nvSpPr>
        <p:spPr bwMode="auto">
          <a:xfrm rot="18907832">
            <a:off x="5183652" y="2793313"/>
            <a:ext cx="1881903" cy="1883624"/>
          </a:xfrm>
          <a:custGeom>
            <a:avLst/>
            <a:gdLst>
              <a:gd name="T0" fmla="*/ 923 w 923"/>
              <a:gd name="T1" fmla="*/ 333 h 923"/>
              <a:gd name="T2" fmla="*/ 826 w 923"/>
              <a:gd name="T3" fmla="*/ 98 h 923"/>
              <a:gd name="T4" fmla="*/ 824 w 923"/>
              <a:gd name="T5" fmla="*/ 96 h 923"/>
              <a:gd name="T6" fmla="*/ 590 w 923"/>
              <a:gd name="T7" fmla="*/ 0 h 923"/>
              <a:gd name="T8" fmla="*/ 256 w 923"/>
              <a:gd name="T9" fmla="*/ 333 h 923"/>
              <a:gd name="T10" fmla="*/ 142 w 923"/>
              <a:gd name="T11" fmla="*/ 609 h 923"/>
              <a:gd name="T12" fmla="*/ 13 w 923"/>
              <a:gd name="T13" fmla="*/ 738 h 923"/>
              <a:gd name="T14" fmla="*/ 12 w 923"/>
              <a:gd name="T15" fmla="*/ 739 h 923"/>
              <a:gd name="T16" fmla="*/ 11 w 923"/>
              <a:gd name="T17" fmla="*/ 740 h 923"/>
              <a:gd name="T18" fmla="*/ 11 w 923"/>
              <a:gd name="T19" fmla="*/ 779 h 923"/>
              <a:gd name="T20" fmla="*/ 144 w 923"/>
              <a:gd name="T21" fmla="*/ 912 h 923"/>
              <a:gd name="T22" fmla="*/ 184 w 923"/>
              <a:gd name="T23" fmla="*/ 912 h 923"/>
              <a:gd name="T24" fmla="*/ 185 w 923"/>
              <a:gd name="T25" fmla="*/ 910 h 923"/>
              <a:gd name="T26" fmla="*/ 185 w 923"/>
              <a:gd name="T27" fmla="*/ 910 h 923"/>
              <a:gd name="T28" fmla="*/ 314 w 923"/>
              <a:gd name="T29" fmla="*/ 781 h 923"/>
              <a:gd name="T30" fmla="*/ 590 w 923"/>
              <a:gd name="T31" fmla="*/ 667 h 923"/>
              <a:gd name="T32" fmla="*/ 923 w 923"/>
              <a:gd name="T33" fmla="*/ 333 h 923"/>
              <a:gd name="T34" fmla="*/ 590 w 923"/>
              <a:gd name="T35" fmla="*/ 611 h 923"/>
              <a:gd name="T36" fmla="*/ 275 w 923"/>
              <a:gd name="T37" fmla="*/ 742 h 923"/>
              <a:gd name="T38" fmla="*/ 164 w 923"/>
              <a:gd name="T39" fmla="*/ 853 h 923"/>
              <a:gd name="T40" fmla="*/ 70 w 923"/>
              <a:gd name="T41" fmla="*/ 759 h 923"/>
              <a:gd name="T42" fmla="*/ 181 w 923"/>
              <a:gd name="T43" fmla="*/ 648 h 923"/>
              <a:gd name="T44" fmla="*/ 312 w 923"/>
              <a:gd name="T45" fmla="*/ 333 h 923"/>
              <a:gd name="T46" fmla="*/ 590 w 923"/>
              <a:gd name="T47" fmla="*/ 55 h 923"/>
              <a:gd name="T48" fmla="*/ 785 w 923"/>
              <a:gd name="T49" fmla="*/ 136 h 923"/>
              <a:gd name="T50" fmla="*/ 786 w 923"/>
              <a:gd name="T51" fmla="*/ 137 h 923"/>
              <a:gd name="T52" fmla="*/ 868 w 923"/>
              <a:gd name="T53" fmla="*/ 333 h 923"/>
              <a:gd name="T54" fmla="*/ 590 w 923"/>
              <a:gd name="T55" fmla="*/ 611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23" h="923">
                <a:moveTo>
                  <a:pt x="923" y="333"/>
                </a:moveTo>
                <a:cubicBezTo>
                  <a:pt x="923" y="244"/>
                  <a:pt x="889" y="161"/>
                  <a:pt x="826" y="98"/>
                </a:cubicBezTo>
                <a:cubicBezTo>
                  <a:pt x="825" y="97"/>
                  <a:pt x="824" y="97"/>
                  <a:pt x="824" y="96"/>
                </a:cubicBezTo>
                <a:cubicBezTo>
                  <a:pt x="761" y="34"/>
                  <a:pt x="678" y="0"/>
                  <a:pt x="590" y="0"/>
                </a:cubicBezTo>
                <a:cubicBezTo>
                  <a:pt x="406" y="0"/>
                  <a:pt x="256" y="149"/>
                  <a:pt x="256" y="333"/>
                </a:cubicBezTo>
                <a:cubicBezTo>
                  <a:pt x="256" y="437"/>
                  <a:pt x="215" y="535"/>
                  <a:pt x="142" y="609"/>
                </a:cubicBezTo>
                <a:cubicBezTo>
                  <a:pt x="13" y="738"/>
                  <a:pt x="13" y="738"/>
                  <a:pt x="13" y="738"/>
                </a:cubicBezTo>
                <a:cubicBezTo>
                  <a:pt x="13" y="738"/>
                  <a:pt x="12" y="738"/>
                  <a:pt x="12" y="739"/>
                </a:cubicBezTo>
                <a:cubicBezTo>
                  <a:pt x="12" y="739"/>
                  <a:pt x="11" y="739"/>
                  <a:pt x="11" y="740"/>
                </a:cubicBezTo>
                <a:cubicBezTo>
                  <a:pt x="0" y="750"/>
                  <a:pt x="0" y="768"/>
                  <a:pt x="11" y="779"/>
                </a:cubicBezTo>
                <a:cubicBezTo>
                  <a:pt x="144" y="912"/>
                  <a:pt x="144" y="912"/>
                  <a:pt x="144" y="912"/>
                </a:cubicBezTo>
                <a:cubicBezTo>
                  <a:pt x="155" y="923"/>
                  <a:pt x="173" y="923"/>
                  <a:pt x="184" y="912"/>
                </a:cubicBezTo>
                <a:cubicBezTo>
                  <a:pt x="184" y="911"/>
                  <a:pt x="185" y="911"/>
                  <a:pt x="185" y="910"/>
                </a:cubicBezTo>
                <a:cubicBezTo>
                  <a:pt x="185" y="910"/>
                  <a:pt x="185" y="910"/>
                  <a:pt x="185" y="910"/>
                </a:cubicBezTo>
                <a:cubicBezTo>
                  <a:pt x="314" y="781"/>
                  <a:pt x="314" y="781"/>
                  <a:pt x="314" y="781"/>
                </a:cubicBezTo>
                <a:cubicBezTo>
                  <a:pt x="388" y="708"/>
                  <a:pt x="486" y="667"/>
                  <a:pt x="590" y="667"/>
                </a:cubicBezTo>
                <a:cubicBezTo>
                  <a:pt x="774" y="667"/>
                  <a:pt x="923" y="517"/>
                  <a:pt x="923" y="333"/>
                </a:cubicBezTo>
                <a:close/>
                <a:moveTo>
                  <a:pt x="590" y="611"/>
                </a:moveTo>
                <a:cubicBezTo>
                  <a:pt x="471" y="611"/>
                  <a:pt x="359" y="658"/>
                  <a:pt x="275" y="742"/>
                </a:cubicBezTo>
                <a:cubicBezTo>
                  <a:pt x="164" y="853"/>
                  <a:pt x="164" y="853"/>
                  <a:pt x="164" y="853"/>
                </a:cubicBezTo>
                <a:cubicBezTo>
                  <a:pt x="70" y="759"/>
                  <a:pt x="70" y="759"/>
                  <a:pt x="70" y="759"/>
                </a:cubicBezTo>
                <a:cubicBezTo>
                  <a:pt x="181" y="648"/>
                  <a:pt x="181" y="648"/>
                  <a:pt x="181" y="648"/>
                </a:cubicBezTo>
                <a:cubicBezTo>
                  <a:pt x="265" y="564"/>
                  <a:pt x="312" y="452"/>
                  <a:pt x="312" y="333"/>
                </a:cubicBezTo>
                <a:cubicBezTo>
                  <a:pt x="312" y="180"/>
                  <a:pt x="436" y="55"/>
                  <a:pt x="590" y="55"/>
                </a:cubicBezTo>
                <a:cubicBezTo>
                  <a:pt x="663" y="55"/>
                  <a:pt x="732" y="84"/>
                  <a:pt x="785" y="136"/>
                </a:cubicBezTo>
                <a:cubicBezTo>
                  <a:pt x="785" y="136"/>
                  <a:pt x="786" y="137"/>
                  <a:pt x="786" y="137"/>
                </a:cubicBezTo>
                <a:cubicBezTo>
                  <a:pt x="839" y="190"/>
                  <a:pt x="868" y="259"/>
                  <a:pt x="868" y="333"/>
                </a:cubicBezTo>
                <a:cubicBezTo>
                  <a:pt x="868" y="487"/>
                  <a:pt x="743" y="611"/>
                  <a:pt x="590" y="611"/>
                </a:cubicBezTo>
                <a:close/>
              </a:path>
            </a:pathLst>
          </a:custGeom>
          <a:solidFill>
            <a:sysClr val="window" lastClr="FFFFFF"/>
          </a:solidFill>
          <a:ln>
            <a:noFill/>
          </a:ln>
        </p:spPr>
        <p:txBody>
          <a:bodyPr vert="horz" wrap="square" lIns="91392" tIns="45696" rIns="91392" bIns="45696" numCol="1" anchor="t" anchorCtr="0" compatLnSpc="1">
            <a:prstTxWarp prst="textNoShape">
              <a:avLst/>
            </a:prstTxWarp>
          </a:bodyPr>
          <a:lstStyle/>
          <a:p>
            <a:pPr defTabSz="913852">
              <a:defRPr/>
            </a:pPr>
            <a:endParaRPr lang="en-US" sz="1798" kern="0">
              <a:solidFill>
                <a:sysClr val="windowText" lastClr="000000"/>
              </a:solidFill>
              <a:latin typeface="Calibri" panose="020F0502020204030204"/>
            </a:endParaRPr>
          </a:p>
        </p:txBody>
      </p:sp>
      <p:sp>
        <p:nvSpPr>
          <p:cNvPr id="26" name="Freeform 8"/>
          <p:cNvSpPr>
            <a:spLocks/>
          </p:cNvSpPr>
          <p:nvPr/>
        </p:nvSpPr>
        <p:spPr bwMode="auto">
          <a:xfrm rot="18907832">
            <a:off x="5159518" y="2737445"/>
            <a:ext cx="1763907" cy="1995592"/>
          </a:xfrm>
          <a:custGeom>
            <a:avLst/>
            <a:gdLst>
              <a:gd name="T0" fmla="*/ 262 w 865"/>
              <a:gd name="T1" fmla="*/ 928 h 978"/>
              <a:gd name="T2" fmla="*/ 70 w 865"/>
              <a:gd name="T3" fmla="*/ 736 h 978"/>
              <a:gd name="T4" fmla="*/ 102 w 865"/>
              <a:gd name="T5" fmla="*/ 704 h 978"/>
              <a:gd name="T6" fmla="*/ 142 w 865"/>
              <a:gd name="T7" fmla="*/ 665 h 978"/>
              <a:gd name="T8" fmla="*/ 256 w 865"/>
              <a:gd name="T9" fmla="*/ 389 h 978"/>
              <a:gd name="T10" fmla="*/ 590 w 865"/>
              <a:gd name="T11" fmla="*/ 56 h 978"/>
              <a:gd name="T12" fmla="*/ 824 w 865"/>
              <a:gd name="T13" fmla="*/ 152 h 978"/>
              <a:gd name="T14" fmla="*/ 826 w 865"/>
              <a:gd name="T15" fmla="*/ 154 h 978"/>
              <a:gd name="T16" fmla="*/ 865 w 865"/>
              <a:gd name="T17" fmla="*/ 114 h 978"/>
              <a:gd name="T18" fmla="*/ 863 w 865"/>
              <a:gd name="T19" fmla="*/ 113 h 978"/>
              <a:gd name="T20" fmla="*/ 590 w 865"/>
              <a:gd name="T21" fmla="*/ 0 h 978"/>
              <a:gd name="T22" fmla="*/ 200 w 865"/>
              <a:gd name="T23" fmla="*/ 389 h 978"/>
              <a:gd name="T24" fmla="*/ 103 w 865"/>
              <a:gd name="T25" fmla="*/ 625 h 978"/>
              <a:gd name="T26" fmla="*/ 63 w 865"/>
              <a:gd name="T27" fmla="*/ 665 h 978"/>
              <a:gd name="T28" fmla="*/ 12 w 865"/>
              <a:gd name="T29" fmla="*/ 716 h 978"/>
              <a:gd name="T30" fmla="*/ 12 w 865"/>
              <a:gd name="T31" fmla="*/ 716 h 978"/>
              <a:gd name="T32" fmla="*/ 11 w 865"/>
              <a:gd name="T33" fmla="*/ 717 h 978"/>
              <a:gd name="T34" fmla="*/ 11 w 865"/>
              <a:gd name="T35" fmla="*/ 756 h 978"/>
              <a:gd name="T36" fmla="*/ 222 w 865"/>
              <a:gd name="T37" fmla="*/ 967 h 978"/>
              <a:gd name="T38" fmla="*/ 262 w 865"/>
              <a:gd name="T39" fmla="*/ 967 h 978"/>
              <a:gd name="T40" fmla="*/ 262 w 865"/>
              <a:gd name="T41" fmla="*/ 928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5" h="978">
                <a:moveTo>
                  <a:pt x="262" y="928"/>
                </a:moveTo>
                <a:cubicBezTo>
                  <a:pt x="70" y="736"/>
                  <a:pt x="70" y="736"/>
                  <a:pt x="70" y="736"/>
                </a:cubicBezTo>
                <a:cubicBezTo>
                  <a:pt x="102" y="704"/>
                  <a:pt x="102" y="704"/>
                  <a:pt x="102" y="704"/>
                </a:cubicBezTo>
                <a:cubicBezTo>
                  <a:pt x="142" y="665"/>
                  <a:pt x="142" y="665"/>
                  <a:pt x="142" y="665"/>
                </a:cubicBezTo>
                <a:cubicBezTo>
                  <a:pt x="215" y="591"/>
                  <a:pt x="256" y="493"/>
                  <a:pt x="256" y="389"/>
                </a:cubicBezTo>
                <a:cubicBezTo>
                  <a:pt x="256" y="205"/>
                  <a:pt x="406" y="56"/>
                  <a:pt x="590" y="56"/>
                </a:cubicBezTo>
                <a:cubicBezTo>
                  <a:pt x="678" y="56"/>
                  <a:pt x="761" y="90"/>
                  <a:pt x="824" y="152"/>
                </a:cubicBezTo>
                <a:cubicBezTo>
                  <a:pt x="826" y="154"/>
                  <a:pt x="826" y="154"/>
                  <a:pt x="826" y="154"/>
                </a:cubicBezTo>
                <a:cubicBezTo>
                  <a:pt x="865" y="114"/>
                  <a:pt x="865" y="114"/>
                  <a:pt x="865" y="114"/>
                </a:cubicBezTo>
                <a:cubicBezTo>
                  <a:pt x="863" y="113"/>
                  <a:pt x="863" y="113"/>
                  <a:pt x="863" y="113"/>
                </a:cubicBezTo>
                <a:cubicBezTo>
                  <a:pt x="790" y="40"/>
                  <a:pt x="693" y="0"/>
                  <a:pt x="590" y="0"/>
                </a:cubicBezTo>
                <a:cubicBezTo>
                  <a:pt x="375" y="0"/>
                  <a:pt x="200" y="175"/>
                  <a:pt x="200" y="389"/>
                </a:cubicBezTo>
                <a:cubicBezTo>
                  <a:pt x="200" y="479"/>
                  <a:pt x="166" y="562"/>
                  <a:pt x="103" y="625"/>
                </a:cubicBezTo>
                <a:cubicBezTo>
                  <a:pt x="63" y="665"/>
                  <a:pt x="63" y="665"/>
                  <a:pt x="63" y="665"/>
                </a:cubicBezTo>
                <a:cubicBezTo>
                  <a:pt x="12" y="716"/>
                  <a:pt x="12" y="716"/>
                  <a:pt x="12" y="716"/>
                </a:cubicBezTo>
                <a:cubicBezTo>
                  <a:pt x="12" y="716"/>
                  <a:pt x="12" y="716"/>
                  <a:pt x="12" y="716"/>
                </a:cubicBezTo>
                <a:cubicBezTo>
                  <a:pt x="12" y="716"/>
                  <a:pt x="11" y="716"/>
                  <a:pt x="11" y="717"/>
                </a:cubicBezTo>
                <a:cubicBezTo>
                  <a:pt x="0" y="728"/>
                  <a:pt x="0" y="745"/>
                  <a:pt x="11" y="756"/>
                </a:cubicBezTo>
                <a:cubicBezTo>
                  <a:pt x="222" y="967"/>
                  <a:pt x="222" y="967"/>
                  <a:pt x="222" y="967"/>
                </a:cubicBezTo>
                <a:cubicBezTo>
                  <a:pt x="233" y="978"/>
                  <a:pt x="251" y="978"/>
                  <a:pt x="262" y="967"/>
                </a:cubicBezTo>
                <a:cubicBezTo>
                  <a:pt x="272" y="956"/>
                  <a:pt x="272" y="939"/>
                  <a:pt x="262" y="928"/>
                </a:cubicBezTo>
                <a:close/>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defTabSz="913852"/>
            <a:endParaRPr lang="en-US" sz="1798" kern="0">
              <a:solidFill>
                <a:sysClr val="windowText" lastClr="000000"/>
              </a:solidFill>
              <a:latin typeface="Calibri" panose="020F0502020204030204"/>
            </a:endParaRPr>
          </a:p>
        </p:txBody>
      </p:sp>
      <p:sp>
        <p:nvSpPr>
          <p:cNvPr id="27" name="Freeform 9"/>
          <p:cNvSpPr>
            <a:spLocks/>
          </p:cNvSpPr>
          <p:nvPr/>
        </p:nvSpPr>
        <p:spPr bwMode="auto">
          <a:xfrm rot="18907832">
            <a:off x="5161956" y="2740764"/>
            <a:ext cx="2110141" cy="1850897"/>
          </a:xfrm>
          <a:custGeom>
            <a:avLst/>
            <a:gdLst>
              <a:gd name="T0" fmla="*/ 1035 w 1035"/>
              <a:gd name="T1" fmla="*/ 317 h 907"/>
              <a:gd name="T2" fmla="*/ 904 w 1035"/>
              <a:gd name="T3" fmla="*/ 3 h 907"/>
              <a:gd name="T4" fmla="*/ 901 w 1035"/>
              <a:gd name="T5" fmla="*/ 0 h 907"/>
              <a:gd name="T6" fmla="*/ 862 w 1035"/>
              <a:gd name="T7" fmla="*/ 39 h 907"/>
              <a:gd name="T8" fmla="*/ 865 w 1035"/>
              <a:gd name="T9" fmla="*/ 42 h 907"/>
              <a:gd name="T10" fmla="*/ 979 w 1035"/>
              <a:gd name="T11" fmla="*/ 317 h 907"/>
              <a:gd name="T12" fmla="*/ 590 w 1035"/>
              <a:gd name="T13" fmla="*/ 707 h 907"/>
              <a:gd name="T14" fmla="*/ 354 w 1035"/>
              <a:gd name="T15" fmla="*/ 805 h 907"/>
              <a:gd name="T16" fmla="*/ 321 w 1035"/>
              <a:gd name="T17" fmla="*/ 837 h 907"/>
              <a:gd name="T18" fmla="*/ 51 w 1035"/>
              <a:gd name="T19" fmla="*/ 566 h 907"/>
              <a:gd name="T20" fmla="*/ 11 w 1035"/>
              <a:gd name="T21" fmla="*/ 566 h 907"/>
              <a:gd name="T22" fmla="*/ 11 w 1035"/>
              <a:gd name="T23" fmla="*/ 605 h 907"/>
              <a:gd name="T24" fmla="*/ 302 w 1035"/>
              <a:gd name="T25" fmla="*/ 896 h 907"/>
              <a:gd name="T26" fmla="*/ 341 w 1035"/>
              <a:gd name="T27" fmla="*/ 896 h 907"/>
              <a:gd name="T28" fmla="*/ 393 w 1035"/>
              <a:gd name="T29" fmla="*/ 844 h 907"/>
              <a:gd name="T30" fmla="*/ 590 w 1035"/>
              <a:gd name="T31" fmla="*/ 762 h 907"/>
              <a:gd name="T32" fmla="*/ 1035 w 1035"/>
              <a:gd name="T33" fmla="*/ 317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5" h="907">
                <a:moveTo>
                  <a:pt x="1035" y="317"/>
                </a:moveTo>
                <a:cubicBezTo>
                  <a:pt x="1035" y="199"/>
                  <a:pt x="988" y="87"/>
                  <a:pt x="904" y="3"/>
                </a:cubicBezTo>
                <a:cubicBezTo>
                  <a:pt x="904" y="2"/>
                  <a:pt x="902" y="1"/>
                  <a:pt x="901" y="0"/>
                </a:cubicBezTo>
                <a:cubicBezTo>
                  <a:pt x="862" y="39"/>
                  <a:pt x="862" y="39"/>
                  <a:pt x="862" y="39"/>
                </a:cubicBezTo>
                <a:cubicBezTo>
                  <a:pt x="862" y="40"/>
                  <a:pt x="864" y="42"/>
                  <a:pt x="865" y="42"/>
                </a:cubicBezTo>
                <a:cubicBezTo>
                  <a:pt x="938" y="116"/>
                  <a:pt x="979" y="214"/>
                  <a:pt x="979" y="317"/>
                </a:cubicBezTo>
                <a:cubicBezTo>
                  <a:pt x="979" y="532"/>
                  <a:pt x="804" y="707"/>
                  <a:pt x="590" y="707"/>
                </a:cubicBezTo>
                <a:cubicBezTo>
                  <a:pt x="501" y="707"/>
                  <a:pt x="417" y="742"/>
                  <a:pt x="354" y="805"/>
                </a:cubicBezTo>
                <a:cubicBezTo>
                  <a:pt x="321" y="837"/>
                  <a:pt x="321" y="837"/>
                  <a:pt x="321" y="837"/>
                </a:cubicBezTo>
                <a:cubicBezTo>
                  <a:pt x="51" y="566"/>
                  <a:pt x="51" y="566"/>
                  <a:pt x="51" y="566"/>
                </a:cubicBezTo>
                <a:cubicBezTo>
                  <a:pt x="40" y="555"/>
                  <a:pt x="22" y="555"/>
                  <a:pt x="11" y="566"/>
                </a:cubicBezTo>
                <a:cubicBezTo>
                  <a:pt x="0" y="577"/>
                  <a:pt x="0" y="595"/>
                  <a:pt x="11" y="605"/>
                </a:cubicBezTo>
                <a:cubicBezTo>
                  <a:pt x="302" y="896"/>
                  <a:pt x="302" y="896"/>
                  <a:pt x="302" y="896"/>
                </a:cubicBezTo>
                <a:cubicBezTo>
                  <a:pt x="313" y="907"/>
                  <a:pt x="330" y="907"/>
                  <a:pt x="341" y="896"/>
                </a:cubicBezTo>
                <a:cubicBezTo>
                  <a:pt x="393" y="844"/>
                  <a:pt x="393" y="844"/>
                  <a:pt x="393" y="844"/>
                </a:cubicBezTo>
                <a:cubicBezTo>
                  <a:pt x="446" y="791"/>
                  <a:pt x="515" y="762"/>
                  <a:pt x="590" y="762"/>
                </a:cubicBezTo>
                <a:cubicBezTo>
                  <a:pt x="835" y="762"/>
                  <a:pt x="1035" y="563"/>
                  <a:pt x="1035" y="317"/>
                </a:cubicBezTo>
                <a:close/>
              </a:path>
            </a:pathLst>
          </a:custGeom>
          <a:solidFill>
            <a:schemeClr val="accent6"/>
          </a:solidFill>
          <a:ln>
            <a:noFill/>
          </a:ln>
        </p:spPr>
        <p:txBody>
          <a:bodyPr vert="horz" wrap="square" lIns="91392" tIns="45696" rIns="91392" bIns="45696" numCol="1" anchor="t" anchorCtr="0" compatLnSpc="1">
            <a:prstTxWarp prst="textNoShape">
              <a:avLst/>
            </a:prstTxWarp>
          </a:bodyPr>
          <a:lstStyle/>
          <a:p>
            <a:pPr defTabSz="913852"/>
            <a:endParaRPr lang="en-US" sz="1798" kern="0">
              <a:solidFill>
                <a:sysClr val="windowText" lastClr="000000"/>
              </a:solidFill>
              <a:latin typeface="Calibri" panose="020F0502020204030204"/>
            </a:endParaRPr>
          </a:p>
        </p:txBody>
      </p:sp>
      <p:cxnSp>
        <p:nvCxnSpPr>
          <p:cNvPr id="28" name="Straight Connector 27"/>
          <p:cNvCxnSpPr/>
          <p:nvPr/>
        </p:nvCxnSpPr>
        <p:spPr>
          <a:xfrm flipV="1">
            <a:off x="786780" y="1580223"/>
            <a:ext cx="10767628" cy="24200"/>
          </a:xfrm>
          <a:prstGeom prst="line">
            <a:avLst/>
          </a:prstGeom>
          <a:noFill/>
          <a:ln w="6350" cap="flat" cmpd="sng" algn="ctr">
            <a:solidFill>
              <a:schemeClr val="tx1"/>
            </a:solidFill>
            <a:prstDash val="solid"/>
            <a:miter lim="800000"/>
          </a:ln>
          <a:effectLst/>
        </p:spPr>
      </p:cxnSp>
      <p:sp>
        <p:nvSpPr>
          <p:cNvPr id="15" name="Rectangle 14">
            <a:extLst>
              <a:ext uri="{FF2B5EF4-FFF2-40B4-BE49-F238E27FC236}">
                <a16:creationId xmlns:a16="http://schemas.microsoft.com/office/drawing/2014/main" xmlns="" id="{FDDD7C81-DF1B-4A47-A43A-C861EE5C45CB}"/>
              </a:ext>
            </a:extLst>
          </p:cNvPr>
          <p:cNvSpPr/>
          <p:nvPr/>
        </p:nvSpPr>
        <p:spPr>
          <a:xfrm>
            <a:off x="2135304" y="3733295"/>
            <a:ext cx="2801289" cy="953466"/>
          </a:xfrm>
          <a:prstGeom prst="rect">
            <a:avLst/>
          </a:prstGeom>
        </p:spPr>
        <p:txBody>
          <a:bodyPr wrap="square">
            <a:spAutoFit/>
          </a:bodyPr>
          <a:lstStyle/>
          <a:p>
            <a:pPr algn="ctr" defTabSz="913852"/>
            <a:r>
              <a:rPr lang="en-US" sz="2798" kern="0" dirty="0" err="1">
                <a:solidFill>
                  <a:srgbClr val="F0AB00"/>
                </a:solidFill>
                <a:latin typeface="BentonSans Medium" panose="02000603000000020004" pitchFamily="2" charset="0"/>
              </a:rPr>
              <a:t>Nové</a:t>
            </a:r>
            <a:r>
              <a:rPr lang="en-US" sz="2798" kern="0" dirty="0">
                <a:solidFill>
                  <a:srgbClr val="F0AB00"/>
                </a:solidFill>
                <a:latin typeface="BentonSans Medium" panose="02000603000000020004" pitchFamily="2" charset="0"/>
              </a:rPr>
              <a:t> </a:t>
            </a:r>
            <a:r>
              <a:rPr lang="en-US" sz="2798" kern="0" dirty="0" err="1">
                <a:solidFill>
                  <a:srgbClr val="F0AB00"/>
                </a:solidFill>
                <a:latin typeface="BentonSans Medium" panose="02000603000000020004" pitchFamily="2" charset="0"/>
              </a:rPr>
              <a:t>obchodní</a:t>
            </a:r>
            <a:r>
              <a:rPr lang="en-US" sz="2798" kern="0" dirty="0">
                <a:solidFill>
                  <a:srgbClr val="F0AB00"/>
                </a:solidFill>
                <a:latin typeface="BentonSans Medium" panose="02000603000000020004" pitchFamily="2" charset="0"/>
              </a:rPr>
              <a:t> </a:t>
            </a:r>
            <a:r>
              <a:rPr lang="en-US" sz="2798" kern="0" dirty="0" err="1">
                <a:solidFill>
                  <a:srgbClr val="F0AB00"/>
                </a:solidFill>
                <a:latin typeface="BentonSans Medium" panose="02000603000000020004" pitchFamily="2" charset="0"/>
              </a:rPr>
              <a:t>modely</a:t>
            </a:r>
            <a:endParaRPr lang="en-US" sz="2798" kern="0" dirty="0">
              <a:solidFill>
                <a:srgbClr val="F0AB00"/>
              </a:solidFill>
              <a:latin typeface="BentonSans Medium" panose="02000603000000020004" pitchFamily="2" charset="0"/>
            </a:endParaRPr>
          </a:p>
        </p:txBody>
      </p:sp>
      <p:sp>
        <p:nvSpPr>
          <p:cNvPr id="16" name="Rectangle 15">
            <a:extLst>
              <a:ext uri="{FF2B5EF4-FFF2-40B4-BE49-F238E27FC236}">
                <a16:creationId xmlns:a16="http://schemas.microsoft.com/office/drawing/2014/main" xmlns="" id="{27038BB6-C6E5-C541-850B-70028A1EBFB6}"/>
              </a:ext>
            </a:extLst>
          </p:cNvPr>
          <p:cNvSpPr/>
          <p:nvPr/>
        </p:nvSpPr>
        <p:spPr>
          <a:xfrm>
            <a:off x="7440764" y="3733295"/>
            <a:ext cx="2913845" cy="953466"/>
          </a:xfrm>
          <a:prstGeom prst="rect">
            <a:avLst/>
          </a:prstGeom>
        </p:spPr>
        <p:txBody>
          <a:bodyPr wrap="square">
            <a:spAutoFit/>
          </a:bodyPr>
          <a:lstStyle/>
          <a:p>
            <a:pPr algn="ctr" defTabSz="913852"/>
            <a:r>
              <a:rPr lang="en-US" sz="2798" kern="0" dirty="0" err="1">
                <a:solidFill>
                  <a:srgbClr val="F0AB00"/>
                </a:solidFill>
                <a:latin typeface="BentonSans Medium" panose="02000603000000020004" pitchFamily="2" charset="0"/>
              </a:rPr>
              <a:t>Nový</a:t>
            </a:r>
            <a:r>
              <a:rPr lang="en-US" sz="2798" kern="0" dirty="0">
                <a:solidFill>
                  <a:srgbClr val="F0AB00"/>
                </a:solidFill>
                <a:latin typeface="BentonSans Medium" panose="02000603000000020004" pitchFamily="2" charset="0"/>
              </a:rPr>
              <a:t> </a:t>
            </a:r>
            <a:r>
              <a:rPr lang="en-US" sz="2798" kern="0" dirty="0" err="1">
                <a:solidFill>
                  <a:srgbClr val="F0AB00"/>
                </a:solidFill>
                <a:latin typeface="BentonSans Medium" panose="02000603000000020004" pitchFamily="2" charset="0"/>
              </a:rPr>
              <a:t>styl</a:t>
            </a:r>
            <a:r>
              <a:rPr lang="en-US" sz="2798" kern="0" dirty="0">
                <a:solidFill>
                  <a:srgbClr val="F0AB00"/>
                </a:solidFill>
                <a:latin typeface="BentonSans Medium" panose="02000603000000020004" pitchFamily="2" charset="0"/>
              </a:rPr>
              <a:t> </a:t>
            </a:r>
            <a:r>
              <a:rPr lang="en-US" sz="2798" kern="0" dirty="0" err="1">
                <a:solidFill>
                  <a:srgbClr val="F0AB00"/>
                </a:solidFill>
                <a:latin typeface="BentonSans Medium" panose="02000603000000020004" pitchFamily="2" charset="0"/>
              </a:rPr>
              <a:t>řízení</a:t>
            </a:r>
            <a:r>
              <a:rPr lang="en-US" sz="2798" kern="0" dirty="0">
                <a:solidFill>
                  <a:srgbClr val="F0AB00"/>
                </a:solidFill>
                <a:latin typeface="BentonSans Medium" panose="02000603000000020004" pitchFamily="2" charset="0"/>
              </a:rPr>
              <a:t> </a:t>
            </a:r>
            <a:r>
              <a:rPr lang="en-US" sz="2798" kern="0" dirty="0" err="1">
                <a:solidFill>
                  <a:srgbClr val="F0AB00"/>
                </a:solidFill>
                <a:latin typeface="BentonSans Medium" panose="02000603000000020004" pitchFamily="2" charset="0"/>
              </a:rPr>
              <a:t>firem</a:t>
            </a:r>
            <a:endParaRPr lang="en-US" sz="2798" kern="0" dirty="0">
              <a:solidFill>
                <a:srgbClr val="F0AB00"/>
              </a:solidFill>
              <a:latin typeface="BentonSans Medium" panose="02000603000000020004" pitchFamily="2" charset="0"/>
            </a:endParaRPr>
          </a:p>
        </p:txBody>
      </p:sp>
    </p:spTree>
    <p:extLst>
      <p:ext uri="{BB962C8B-B14F-4D97-AF65-F5344CB8AC3E}">
        <p14:creationId xmlns:p14="http://schemas.microsoft.com/office/powerpoint/2010/main" val="578924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1"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1"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1"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1"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23" grpId="0"/>
      <p:bldP spid="23" grpId="1"/>
      <p:bldP spid="24" grpId="0"/>
      <p:bldP spid="24" grpId="1"/>
      <p:bldP spid="15" grpId="0"/>
      <p:bldP spid="15" grpId="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5327" y="1468031"/>
            <a:ext cx="8534970" cy="922636"/>
          </a:xfrm>
        </p:spPr>
        <p:txBody>
          <a:bodyPr/>
          <a:lstStyle/>
          <a:p>
            <a:r>
              <a:rPr lang="cs-CZ" dirty="0">
                <a:solidFill>
                  <a:schemeClr val="tx1"/>
                </a:solidFill>
              </a:rPr>
              <a:t>Děkuji</a:t>
            </a:r>
            <a:endParaRPr lang="en-US" dirty="0">
              <a:solidFill>
                <a:schemeClr val="tx1"/>
              </a:solidFill>
            </a:endParaRPr>
          </a:p>
        </p:txBody>
      </p:sp>
      <p:sp>
        <p:nvSpPr>
          <p:cNvPr id="3" name="Text Placeholder 2"/>
          <p:cNvSpPr>
            <a:spLocks noGrp="1"/>
          </p:cNvSpPr>
          <p:nvPr>
            <p:ph type="body" sz="quarter" idx="10"/>
          </p:nvPr>
        </p:nvSpPr>
        <p:spPr>
          <a:xfrm>
            <a:off x="505325" y="2905761"/>
            <a:ext cx="6487780" cy="2499708"/>
          </a:xfrm>
        </p:spPr>
        <p:txBody>
          <a:bodyPr/>
          <a:lstStyle/>
          <a:p>
            <a:pPr lvl="1"/>
            <a:r>
              <a:rPr lang="cs-CZ" b="1" dirty="0"/>
              <a:t>Jiří Přibyslavský</a:t>
            </a:r>
          </a:p>
          <a:p>
            <a:pPr lvl="1"/>
            <a:r>
              <a:rPr lang="cs-CZ" dirty="0"/>
              <a:t>SAP Business </a:t>
            </a:r>
            <a:r>
              <a:rPr lang="cs-CZ" dirty="0" err="1"/>
              <a:t>Architect</a:t>
            </a:r>
            <a:endParaRPr lang="en-US" dirty="0"/>
          </a:p>
          <a:p>
            <a:pPr lvl="1"/>
            <a:r>
              <a:rPr lang="cs-CZ" dirty="0"/>
              <a:t>SAP ČR		</a:t>
            </a:r>
          </a:p>
          <a:p>
            <a:pPr lvl="1"/>
            <a:r>
              <a:rPr lang="cs-CZ" dirty="0">
                <a:hlinkClick r:id="rId2"/>
              </a:rPr>
              <a:t>jiri.pribyslavsky@sap.com</a:t>
            </a:r>
            <a:endParaRPr lang="en-US" dirty="0"/>
          </a:p>
          <a:p>
            <a:pPr lvl="1"/>
            <a:r>
              <a:rPr lang="cs-CZ" dirty="0"/>
              <a:t>+420 604 976 220</a:t>
            </a:r>
            <a:endParaRPr lang="en-US" dirty="0"/>
          </a:p>
          <a:p>
            <a:endParaRPr lang="en-US" dirty="0"/>
          </a:p>
        </p:txBody>
      </p:sp>
    </p:spTree>
    <p:extLst>
      <p:ext uri="{BB962C8B-B14F-4D97-AF65-F5344CB8AC3E}">
        <p14:creationId xmlns:p14="http://schemas.microsoft.com/office/powerpoint/2010/main" val="1048464145"/>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sld>
</file>

<file path=ppt/theme/theme1.xml><?xml version="1.0" encoding="utf-8"?>
<a:theme xmlns:a="http://schemas.openxmlformats.org/drawingml/2006/main" name="SAP 2019 16x9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Presentation1" id="{0F0DE4AE-4B25-4696-9992-64270CB37F61}" vid="{CFBF233B-4965-47F7-9E55-FF6B22350CE1}"/>
    </a:ext>
  </a:extLst>
</a:theme>
</file>

<file path=ppt/theme/theme2.xml><?xml version="1.0" encoding="utf-8"?>
<a:theme xmlns:a="http://schemas.openxmlformats.org/drawingml/2006/main" name="SAP_2017_16x9_black">
  <a:themeElements>
    <a:clrScheme name="Custom 4">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FFFFFF"/>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7_16x9_black.potx" id="{9488014F-4BF2-4B73-9741-6D40B78C18AF}" vid="{315AB80D-2AE3-4555-B7D1-B9C51252491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39</Words>
  <Application>Microsoft Office PowerPoint</Application>
  <PresentationFormat>Širokoúhlá obrazovka</PresentationFormat>
  <Paragraphs>14</Paragraphs>
  <Slides>5</Slides>
  <Notes>0</Notes>
  <HiddenSlides>0</HiddenSlides>
  <MMClips>2</MMClips>
  <ScaleCrop>false</ScaleCrop>
  <HeadingPairs>
    <vt:vector size="6" baseType="variant">
      <vt:variant>
        <vt:lpstr>Použitá písma</vt:lpstr>
      </vt:variant>
      <vt:variant>
        <vt:i4>8</vt:i4>
      </vt:variant>
      <vt:variant>
        <vt:lpstr>Motiv</vt:lpstr>
      </vt:variant>
      <vt:variant>
        <vt:i4>2</vt:i4>
      </vt:variant>
      <vt:variant>
        <vt:lpstr>Nadpisy snímků</vt:lpstr>
      </vt:variant>
      <vt:variant>
        <vt:i4>5</vt:i4>
      </vt:variant>
    </vt:vector>
  </HeadingPairs>
  <TitlesOfParts>
    <vt:vector size="15" baseType="lpstr">
      <vt:lpstr>Arial Unicode MS</vt:lpstr>
      <vt:lpstr>Arial</vt:lpstr>
      <vt:lpstr>BentonSans Bold</vt:lpstr>
      <vt:lpstr>BentonSans Medium</vt:lpstr>
      <vt:lpstr>Calibri</vt:lpstr>
      <vt:lpstr>Courier New</vt:lpstr>
      <vt:lpstr>Symbol</vt:lpstr>
      <vt:lpstr>Wingdings</vt:lpstr>
      <vt:lpstr>SAP 2019 16x9 white</vt:lpstr>
      <vt:lpstr>SAP_2017_16x9_black</vt:lpstr>
      <vt:lpstr>Prezentace aplikace PowerPoint</vt:lpstr>
      <vt:lpstr>Prezentace aplikace PowerPoint</vt:lpstr>
      <vt:lpstr>Prezentace aplikace PowerPoint</vt:lpstr>
      <vt:lpstr>Prezentace aplikace PowerPoint</vt:lpstr>
      <vt:lpstr>Děkuji</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Pribyslavsky, Jiri</dc:creator>
  <cp:lastModifiedBy>user</cp:lastModifiedBy>
  <cp:revision>8</cp:revision>
  <dcterms:created xsi:type="dcterms:W3CDTF">2019-11-15T14:42:22Z</dcterms:created>
  <dcterms:modified xsi:type="dcterms:W3CDTF">2019-11-25T11:55:28Z</dcterms:modified>
</cp:coreProperties>
</file>